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DFF"/>
    <a:srgbClr val="FFD5FF"/>
    <a:srgbClr val="FFCC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69" autoAdjust="0"/>
    <p:restoredTop sz="93572" autoAdjust="0"/>
  </p:normalViewPr>
  <p:slideViewPr>
    <p:cSldViewPr snapToGrid="0">
      <p:cViewPr>
        <p:scale>
          <a:sx n="100" d="100"/>
          <a:sy n="100" d="100"/>
        </p:scale>
        <p:origin x="-510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73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F64A277-FFDF-458F-8434-71D286B62D02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DFE82A1-F6BF-491B-A0CE-7DD4CC1075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772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FE82A1-F6BF-491B-A0CE-7DD4CC1075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991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66078-BE56-47F7-A003-AC0886AF266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9287DF-9193-4956-960E-DCE828C1493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17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83F24-43E5-4B6C-982B-DA148F9896E7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D1DA54-5BA5-42C8-8DB5-201B59FB4B8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947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71A85-64B6-411E-83BC-9FFE3A0D0889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3186DD-C6E0-4D50-91BE-CD2C9BC018F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814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8045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3048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6919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9808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0782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608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854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028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0B7B1-9FAA-48A0-A9A2-ECD0F957433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E924E1-F530-40DB-8DD4-2A30FB0D36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9860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3632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5302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816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0B235-0330-410F-998C-68122016D9A7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079DE6-5251-4552-91CF-10A9B0F206E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706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4D245-ED1A-40FA-8239-B3CFB08664F7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C8D75-6B90-48F9-9A6F-A7155FA7CCB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594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7AAD6-C5DB-4EBB-90C9-1F38DB9A94BB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C7337-B5E2-4882-81B6-B2B7E94402F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580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58676-7818-435F-9756-F025ECD45F00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43A23-52F0-4E1B-93F9-C7A2EBA5435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123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B6EF1-28A2-402B-B77D-D5AD8E0059D6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43B4A0-356D-4930-AEE1-0498D4B955E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71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A6CA4-36A6-4D59-85A5-7E1E483B0F34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8911BD-D8BE-45A3-A36A-91B539414A8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371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4B6B8-008D-4DB8-9173-B939B5D843B2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989A2-A0A0-4CC9-AC97-6219BF8364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126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59B074D-C34A-4C23-8899-E62E58F7973B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B4BE985-08CA-40EC-A705-03F74DA9D42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86704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38350" y="84686"/>
            <a:ext cx="520065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127409" y="6087720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71700" y="0"/>
            <a:ext cx="4505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578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18497" y="4327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513</Words>
  <Application>Microsoft Office PowerPoint</Application>
  <PresentationFormat>全屏显示(4:3)</PresentationFormat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dcterms:created xsi:type="dcterms:W3CDTF">2018-02-09T09:27:00Z</dcterms:created>
  <dcterms:modified xsi:type="dcterms:W3CDTF">2018-03-03T08:53:31Z</dcterms:modified>
</cp:coreProperties>
</file>