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7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32" autoAdjust="0"/>
    <p:restoredTop sz="94660"/>
  </p:normalViewPr>
  <p:slideViewPr>
    <p:cSldViewPr snapToGrid="0">
      <p:cViewPr>
        <p:scale>
          <a:sx n="100" d="100"/>
          <a:sy n="100" d="100"/>
        </p:scale>
        <p:origin x="-48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FBCD8D7-A65F-4298-A3B9-8D9AD11AC58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436EBB7-F62E-4F66-AECF-B478BE452E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97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42C25-AD52-4633-8DFB-81E535F9D78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F933B-D73F-4111-A6DB-597034E999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932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07281-45B5-4943-BE4F-3BE290218ED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599ED-87A6-4B2F-8BAF-A454FB30A0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25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3E230-A9FB-4135-A829-E3CDEEA963F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AB64B-CC21-42EF-A0C0-30853E0B333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83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388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74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467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05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373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241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25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8CEFD-F9B6-4221-BDA4-1703F0C27BB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23E01-60DA-4256-BFFF-D67F4C30E2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815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9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0201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853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C403D-AD76-493A-9276-3ECD792B905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ACACB-5E9D-4E6E-B768-5B66663683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4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C396F-7E91-4BE9-8B9D-BA9D91F1231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81C85-9974-43C3-9B05-97D0C7D888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7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CCA24-B434-4097-BED1-B66590933C6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70168-C86B-4FF1-98B6-C96C1C1DF7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6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E5883-9990-4073-BF51-7CE6DB288B7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612CC-2085-4AC8-B730-DB0028D905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592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DD840-E22D-4634-88A1-9F84FBD4465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F69D0-100E-4F87-8B72-69A1997F01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94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E9691-27C6-4B76-9E8E-DE133031E53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EC153-439F-417B-9D32-C1BB308364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660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2B018-A035-4C5A-86F4-AFEBB567A8E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E4358-1B17-4354-8072-B47B4B7B9A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549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FF890C0-2C41-4B88-A14D-5AD02021601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0863AB6-B030-4107-B92D-9EEB9813E78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1061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3" y="0"/>
            <a:ext cx="7610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095405"/>
            <a:ext cx="51860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3" y="0"/>
            <a:ext cx="7648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050" y="0"/>
            <a:ext cx="758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3" y="0"/>
            <a:ext cx="7648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0" y="0"/>
            <a:ext cx="7658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050" y="0"/>
            <a:ext cx="758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38" y="0"/>
            <a:ext cx="7629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" y="0"/>
            <a:ext cx="7696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838" y="0"/>
            <a:ext cx="7934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0" y="0"/>
            <a:ext cx="7658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" y="0"/>
            <a:ext cx="7639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563" y="0"/>
            <a:ext cx="7762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575" y="0"/>
            <a:ext cx="7562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38" y="0"/>
            <a:ext cx="7705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" y="0"/>
            <a:ext cx="7696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814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288" y="0"/>
            <a:ext cx="7591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3" y="0"/>
            <a:ext cx="7610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3" y="0"/>
            <a:ext cx="7648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3" y="0"/>
            <a:ext cx="7648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13" y="0"/>
            <a:ext cx="7496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3" y="0"/>
            <a:ext cx="7648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525" y="0"/>
            <a:ext cx="7600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222</Words>
  <Application>Microsoft Office PowerPoint</Application>
  <PresentationFormat>全屏显示(4:3)</PresentationFormat>
  <Paragraphs>16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2018-02-08T07:56:30Z</dcterms:created>
  <dcterms:modified xsi:type="dcterms:W3CDTF">2018-03-03T08:42:39Z</dcterms:modified>
</cp:coreProperties>
</file>