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5" autoAdjust="0"/>
    <p:restoredTop sz="94660"/>
  </p:normalViewPr>
  <p:slideViewPr>
    <p:cSldViewPr snapToGrid="0">
      <p:cViewPr>
        <p:scale>
          <a:sx n="100" d="100"/>
          <a:sy n="100" d="100"/>
        </p:scale>
        <p:origin x="-42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1B9BCC0-71BC-4683-BD95-D2E873FAADA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58A08C9-B7A2-4657-8B6E-789612952F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087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C05FF-6E6B-4C37-B06B-6DD551EAB24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692B4-852F-4448-90CF-F9A9F3E207F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034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F4527-5C2D-4C07-997D-D85F9D0024A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7473EA-D355-48AD-BB9B-7F7AEF34E1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3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74BC3-FC2C-4CE4-A9A8-1D85CFD965E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8873B-1C37-474D-B3D9-678147F2E1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59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46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23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197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307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4904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9650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12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75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F6662-2FD7-4266-A8F8-64999E230E0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516F3A-AD8B-476D-90B5-6C5AD9183D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430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192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635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1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93566-8803-41DB-8C5E-570C35F86A2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C2070-3CC9-471C-AA28-1B458F85E5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89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F7F2D-8E38-48AD-A6D4-D1262AAC0901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2B8FC-5AF2-4899-A3B3-2188003126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001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194D2-7E6B-4ACD-A5FA-FF29C90CC8B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38A2B2-3182-47F3-A891-CE77765A1F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5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93E1-6090-4FFE-BC01-9C219893141A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68DF6-0B0C-4584-9D0C-6162DC3102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314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B3CF7-CF15-43AA-B2E9-10CAA3EE233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65A2C-9BA5-4434-B8A8-3CD908E292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58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E974C3-57B8-482A-88CA-A6E74B0D385F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8FC1B-D942-411D-A7B0-846D5C00A6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870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030F-FE2F-462E-AEF0-48055A31F51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41EA2-FE20-4573-8A23-F7CB3E6D49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89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55A5DC-B91D-46BB-9557-A4FB7CE40A44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A2B66FBA-0083-4F62-B6B1-6AD7EE07DE6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10737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3075" y="0"/>
            <a:ext cx="56483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47098" y="6336615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5800" y="0"/>
            <a:ext cx="523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75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222</Words>
  <Application>Microsoft Office PowerPoint</Application>
  <PresentationFormat>全屏显示(4:3)</PresentationFormat>
  <Paragraphs>16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2018-02-07T01:51:37Z</dcterms:created>
  <dcterms:modified xsi:type="dcterms:W3CDTF">2018-03-03T08:33:44Z</dcterms:modified>
</cp:coreProperties>
</file>