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5" autoAdjust="0"/>
    <p:restoredTop sz="94660"/>
  </p:normalViewPr>
  <p:slideViewPr>
    <p:cSldViewPr snapToGrid="0">
      <p:cViewPr>
        <p:scale>
          <a:sx n="100" d="100"/>
          <a:sy n="100" d="100"/>
        </p:scale>
        <p:origin x="-5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927E5B8-E4A0-4E53-B426-41DFE1E5BC7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1E032F-78C3-4BA9-8559-CD68EE2757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5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9D336-A1F7-4F56-B55D-8B6B49C7754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CCF54-09CC-48CE-9E58-12DE3BF16A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5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33268-E7AE-402C-9299-2B6064CCDD3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90416-F092-4EA8-9FEA-7667791DFD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1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A427A-85A2-4812-90DF-C4F4CBF3B57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C6C6D-64F8-4D9B-9208-97C6609C9B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15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012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89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29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186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80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523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14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81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AD1F6-3D72-4F7F-8B8F-966EDA1F526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3B284-53F2-426C-AB0E-60313449EA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4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39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63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536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7278B-A61A-4662-A933-0D3F531539D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BA52D-579B-43DA-BE2B-5598991980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9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D3D0E-E9E2-4E43-923A-3606DCD35D5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6ED3A-F53E-4703-9A21-6DCDA30A24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5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3C70-BF68-4A0E-9E2B-7C701B74D2E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49AE4-4C44-4CEF-80DD-E5855777C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1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0279-DBF0-4CA7-A4B5-FD5DB4261F2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42F46-69ED-41B2-A434-63F179CF73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3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2B2A2-B6C5-4474-A615-4D56404F8E0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CD213-8E95-4481-B720-F419836F3E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46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A7D32-75AF-4CF1-9A1D-2D79F12ED7F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140E8-32B6-4A1A-981D-1369BE6D11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54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468B1-59CA-4FC0-897B-9DA12817952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D8317-A530-4D03-BEBE-B6774777E0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73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A4B639-1DA2-4F39-A0BE-5E6CC60CEA08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143516A-E751-47B4-BEA6-5255D8D91B8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45443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8113"/>
            <a:ext cx="9144000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6743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43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425" y="0"/>
            <a:ext cx="4600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45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2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1144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75"/>
            <a:ext cx="9144000" cy="59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367</Words>
  <Application>Microsoft Office PowerPoint</Application>
  <PresentationFormat>全屏显示(4:3)</PresentationFormat>
  <Paragraphs>27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2018-02-06T02:14:27Z</dcterms:created>
  <dcterms:modified xsi:type="dcterms:W3CDTF">2018-03-03T08:12:25Z</dcterms:modified>
</cp:coreProperties>
</file>