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</p:sldMasterIdLst>
  <p:notesMasterIdLst>
    <p:notesMasterId r:id="rId35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787" autoAdjust="0"/>
    <p:restoredTop sz="94660"/>
  </p:normalViewPr>
  <p:slideViewPr>
    <p:cSldViewPr snapToGrid="0">
      <p:cViewPr>
        <p:scale>
          <a:sx n="100" d="100"/>
          <a:sy n="100" d="100"/>
        </p:scale>
        <p:origin x="-558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004B640-CAA6-4138-A24E-957451EF6671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76EE49A8-FC64-4773-B5B8-C3050955795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306186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32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E41725-D691-4B50-8AA2-523A2F96DE6C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14D2B7-81C6-4F13-9129-A0A07CA1299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38003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51EAF7-2B6D-4622-8706-45FB933C992F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A9DE05-9CEF-4A4F-9CF4-BC0B8EA8937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41765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0D14C-C475-4306-8BAD-8ED65478D247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74BF30-E366-4C3B-ACEF-27D8C31F463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84677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04024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68475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1807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03400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11613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124772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499175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60618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954330-6487-4AAA-9EE2-4BDB1D04E461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990A71-5CD9-4E81-9B79-DF91D48041C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466235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466322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066848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42466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43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8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3A856F-D9AB-4885-A97C-6CBD54A5CC4B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D8738F-A627-42C5-9790-E5D4BB4F8D8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18802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799649-E57E-46E7-9BC3-AFDAECE6EE3A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78FBC8-6C93-47EA-A139-14F3090A7E7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63882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9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2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2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0D5FA-8C27-4DA1-A114-E1B1963F5A4C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5E6009-0959-419F-BE1A-0EBD0E4188F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78816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4B4B0A-2D83-4129-8575-8477167790CD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2E21F6-6BA4-45F6-8E0F-C5CF6F31A5C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61665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687D4B-D43F-413F-B217-1710159D5713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B2C0F7-39C8-42B9-88F0-AA8D81A6890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00803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30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B9D885-A166-40BF-B609-C5E524E71AB9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718A3E-615D-4392-8F85-172459502BC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5383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30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611E3C-1612-473B-9A4E-4987BF13E518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DB07BE-0D82-4814-B9E2-DC91D3252B2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81556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447F77E-8C18-4118-A1FF-F69C5796ABF2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46BE1B51-0D84-4C05-B191-F8A3B3F65C74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189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377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566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754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013" indent="-227013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213" indent="-227013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413" indent="-227013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613" indent="-227013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5813" indent="-227013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8052355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34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1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33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32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631637" y="5841431"/>
            <a:ext cx="5186035" cy="4702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8335" y="1397000"/>
            <a:ext cx="9152335" cy="406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397000"/>
            <a:ext cx="9144000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397000"/>
            <a:ext cx="9144000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397000"/>
            <a:ext cx="9144000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397000"/>
            <a:ext cx="9144000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397000"/>
            <a:ext cx="9144000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397000"/>
            <a:ext cx="9144000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397000"/>
            <a:ext cx="9144000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397000"/>
            <a:ext cx="9144000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397000"/>
            <a:ext cx="9144000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397000"/>
            <a:ext cx="9144000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397000"/>
            <a:ext cx="9144000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397000"/>
            <a:ext cx="9144000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397000"/>
            <a:ext cx="9144000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397000"/>
            <a:ext cx="9144000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397000"/>
            <a:ext cx="9144000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397000"/>
            <a:ext cx="9144000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397000"/>
            <a:ext cx="9144000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397000"/>
            <a:ext cx="9144000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397000"/>
            <a:ext cx="9144000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397000"/>
            <a:ext cx="9144000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397000"/>
            <a:ext cx="9144000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397000"/>
            <a:ext cx="9144000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397000"/>
            <a:ext cx="9144000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29899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397000"/>
            <a:ext cx="9144000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397000"/>
            <a:ext cx="9144000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397000"/>
            <a:ext cx="9144000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8335" y="1397000"/>
            <a:ext cx="9152335" cy="406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397000"/>
            <a:ext cx="9144000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397000"/>
            <a:ext cx="9144000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222</Words>
  <Application>Microsoft Office PowerPoint</Application>
  <PresentationFormat>全屏显示(4:3)</PresentationFormat>
  <Paragraphs>16</Paragraphs>
  <Slides>32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32</vt:i4>
      </vt:variant>
    </vt:vector>
  </HeadingPairs>
  <TitlesOfParts>
    <vt:vector size="40" baseType="lpstr">
      <vt:lpstr>Calibri</vt:lpstr>
      <vt:lpstr>宋体</vt:lpstr>
      <vt:lpstr>Arial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4</cp:revision>
  <dcterms:created xsi:type="dcterms:W3CDTF">2018-02-06T01:46:13Z</dcterms:created>
  <dcterms:modified xsi:type="dcterms:W3CDTF">2018-03-03T08:02:29Z</dcterms:modified>
</cp:coreProperties>
</file>