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7" autoAdjust="0"/>
    <p:restoredTop sz="94682" autoAdjust="0"/>
  </p:normalViewPr>
  <p:slideViewPr>
    <p:cSldViewPr>
      <p:cViewPr>
        <p:scale>
          <a:sx n="100" d="100"/>
          <a:sy n="100" d="100"/>
        </p:scale>
        <p:origin x="-288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AF249E1-EB83-4A66-8A05-E8293C30A16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8190B70-0E01-4688-83A3-934AF223170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5614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190B70-0E01-4688-83A3-934AF223170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04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BC30A8-B3F6-4383-8F4F-626EE079D0D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1367888"/>
      </p:ext>
    </p:extLst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48E132-FF82-45E9-8EC2-770BD2763A2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4308693"/>
      </p:ext>
    </p:extLst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E363DA-CD67-43F0-A2A2-A01CC649653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9492972"/>
      </p:ext>
    </p:extLst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95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244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2023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525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137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60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0050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088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210A63-711A-43A4-BC96-96561E8D19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6864717"/>
      </p:ext>
    </p:extLst>
  </p:cSld>
  <p:clrMapOvr>
    <a:masterClrMapping/>
  </p:clrMapOvr>
  <p:transition>
    <p:push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234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9324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533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C385B7-0859-4530-B94D-10BF4A572A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3768121"/>
      </p:ext>
    </p:extLst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A4464F-13BF-41B2-A90E-A646F4E517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3497224"/>
      </p:ext>
    </p:extLst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6DC538-F7A8-4D2B-B1AA-E40ADF9DA4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6534489"/>
      </p:ext>
    </p:extLst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E062FF-5E0B-4E7A-B334-9C7E5DE3669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0293919"/>
      </p:ext>
    </p:extLst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7BEED5-C93F-4D2A-A58D-1C0044E4A7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567027"/>
      </p:ext>
    </p:extLst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7DAE33-5213-46BC-87F7-93C103F62F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5860393"/>
      </p:ext>
    </p:extLst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429DA9-5BF5-4795-A3D2-6B2351000A2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1060968"/>
      </p:ext>
    </p:extLst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69A01EA1-8940-4EBA-AB70-3C1FCC58DED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3544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西雅图酋长的宣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4975" y="0"/>
            <a:ext cx="55313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10291" y="5949280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6"/>
          <p:cNvGrpSpPr>
            <a:grpSpLocks/>
          </p:cNvGrpSpPr>
          <p:nvPr/>
        </p:nvGrpSpPr>
        <p:grpSpPr bwMode="auto">
          <a:xfrm>
            <a:off x="-36513" y="549275"/>
            <a:ext cx="9296401" cy="5761038"/>
            <a:chOff x="0" y="346"/>
            <a:chExt cx="5856" cy="3629"/>
          </a:xfrm>
        </p:grpSpPr>
        <p:pic>
          <p:nvPicPr>
            <p:cNvPr id="24579" name="Picture 4" descr="p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"/>
              <a:ext cx="2945" cy="3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0" name="Picture 5" descr="p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346"/>
              <a:ext cx="2931" cy="3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6"/>
          <p:cNvGrpSpPr>
            <a:grpSpLocks/>
          </p:cNvGrpSpPr>
          <p:nvPr/>
        </p:nvGrpSpPr>
        <p:grpSpPr bwMode="auto">
          <a:xfrm>
            <a:off x="-47625" y="477838"/>
            <a:ext cx="9156700" cy="5759450"/>
            <a:chOff x="0" y="255"/>
            <a:chExt cx="5768" cy="3628"/>
          </a:xfrm>
        </p:grpSpPr>
        <p:pic>
          <p:nvPicPr>
            <p:cNvPr id="25603" name="Picture 4" descr="p1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5"/>
              <a:ext cx="2936" cy="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4" name="Picture 5" descr="p2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255"/>
              <a:ext cx="2843" cy="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6"/>
          <p:cNvGrpSpPr>
            <a:grpSpLocks/>
          </p:cNvGrpSpPr>
          <p:nvPr/>
        </p:nvGrpSpPr>
        <p:grpSpPr bwMode="auto">
          <a:xfrm>
            <a:off x="34925" y="409575"/>
            <a:ext cx="9017000" cy="5756275"/>
            <a:chOff x="0" y="300"/>
            <a:chExt cx="5680" cy="3626"/>
          </a:xfrm>
        </p:grpSpPr>
        <p:pic>
          <p:nvPicPr>
            <p:cNvPr id="26627" name="Picture 4" descr="p2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00"/>
              <a:ext cx="2856" cy="3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28" name="Picture 5" descr="p2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" y="300"/>
              <a:ext cx="2845" cy="3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6"/>
          <p:cNvGrpSpPr>
            <a:grpSpLocks/>
          </p:cNvGrpSpPr>
          <p:nvPr/>
        </p:nvGrpSpPr>
        <p:grpSpPr bwMode="auto">
          <a:xfrm>
            <a:off x="-36513" y="546100"/>
            <a:ext cx="9218613" cy="5762625"/>
            <a:chOff x="113" y="300"/>
            <a:chExt cx="5807" cy="3630"/>
          </a:xfrm>
        </p:grpSpPr>
        <p:pic>
          <p:nvPicPr>
            <p:cNvPr id="27651" name="Picture 4" descr="p2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300"/>
              <a:ext cx="2859" cy="3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2" name="Picture 5" descr="p2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303"/>
              <a:ext cx="2949" cy="3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7"/>
          <p:cNvGrpSpPr>
            <a:grpSpLocks/>
          </p:cNvGrpSpPr>
          <p:nvPr/>
        </p:nvGrpSpPr>
        <p:grpSpPr bwMode="auto">
          <a:xfrm>
            <a:off x="-46038" y="692150"/>
            <a:ext cx="9353551" cy="5761038"/>
            <a:chOff x="-29" y="436"/>
            <a:chExt cx="5892" cy="3629"/>
          </a:xfrm>
        </p:grpSpPr>
        <p:pic>
          <p:nvPicPr>
            <p:cNvPr id="28675" name="Picture 4" descr="p2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9" y="438"/>
              <a:ext cx="2954" cy="3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76" name="Picture 6" descr="p2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436"/>
              <a:ext cx="2938" cy="3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p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1"/>
            <a:ext cx="5688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6"/>
          <p:cNvGrpSpPr>
            <a:grpSpLocks/>
          </p:cNvGrpSpPr>
          <p:nvPr/>
        </p:nvGrpSpPr>
        <p:grpSpPr bwMode="auto">
          <a:xfrm>
            <a:off x="-73025" y="338138"/>
            <a:ext cx="9324975" cy="5976937"/>
            <a:chOff x="158" y="300"/>
            <a:chExt cx="5660" cy="3628"/>
          </a:xfrm>
        </p:grpSpPr>
        <p:pic>
          <p:nvPicPr>
            <p:cNvPr id="30723" name="Picture 4" descr="p2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300"/>
              <a:ext cx="2845" cy="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4" name="Picture 5" descr="p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300"/>
              <a:ext cx="2847" cy="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085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6"/>
          <p:cNvGrpSpPr>
            <a:grpSpLocks/>
          </p:cNvGrpSpPr>
          <p:nvPr/>
        </p:nvGrpSpPr>
        <p:grpSpPr bwMode="auto">
          <a:xfrm>
            <a:off x="-74613" y="765175"/>
            <a:ext cx="9255126" cy="5067300"/>
            <a:chOff x="0" y="255"/>
            <a:chExt cx="6326" cy="3916"/>
          </a:xfrm>
        </p:grpSpPr>
        <p:pic>
          <p:nvPicPr>
            <p:cNvPr id="16387" name="Picture 4" descr="p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5"/>
              <a:ext cx="3174" cy="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8" name="Picture 5" descr="p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2" y="263"/>
              <a:ext cx="3174" cy="3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6"/>
          <p:cNvGrpSpPr>
            <a:grpSpLocks/>
          </p:cNvGrpSpPr>
          <p:nvPr/>
        </p:nvGrpSpPr>
        <p:grpSpPr bwMode="auto">
          <a:xfrm>
            <a:off x="34925" y="374650"/>
            <a:ext cx="9051925" cy="5718175"/>
            <a:chOff x="0" y="210"/>
            <a:chExt cx="5320" cy="3329"/>
          </a:xfrm>
        </p:grpSpPr>
        <p:pic>
          <p:nvPicPr>
            <p:cNvPr id="17411" name="Picture 4" descr="p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0"/>
              <a:ext cx="2720" cy="3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2" name="Picture 5" descr="p4"/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210"/>
              <a:ext cx="2621" cy="3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6"/>
          <p:cNvGrpSpPr>
            <a:grpSpLocks/>
          </p:cNvGrpSpPr>
          <p:nvPr/>
        </p:nvGrpSpPr>
        <p:grpSpPr bwMode="auto">
          <a:xfrm>
            <a:off x="0" y="404813"/>
            <a:ext cx="9144000" cy="5905500"/>
            <a:chOff x="0" y="164"/>
            <a:chExt cx="5918" cy="3830"/>
          </a:xfrm>
        </p:grpSpPr>
        <p:pic>
          <p:nvPicPr>
            <p:cNvPr id="18435" name="Picture 4" descr="p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4"/>
              <a:ext cx="2947" cy="3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6" name="Picture 5" descr="p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210"/>
              <a:ext cx="2947" cy="3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35896" y="217749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grpSp>
        <p:nvGrpSpPr>
          <p:cNvPr id="19458" name="Group 6"/>
          <p:cNvGrpSpPr>
            <a:grpSpLocks/>
          </p:cNvGrpSpPr>
          <p:nvPr/>
        </p:nvGrpSpPr>
        <p:grpSpPr bwMode="auto">
          <a:xfrm>
            <a:off x="36513" y="406400"/>
            <a:ext cx="9107488" cy="5759450"/>
            <a:chOff x="0" y="210"/>
            <a:chExt cx="5737" cy="3628"/>
          </a:xfrm>
        </p:grpSpPr>
        <p:pic>
          <p:nvPicPr>
            <p:cNvPr id="19459" name="Picture 4" descr="p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0"/>
              <a:ext cx="2834" cy="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0" name="Picture 5" descr="p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8" y="210"/>
              <a:ext cx="2929" cy="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6"/>
          <p:cNvGrpSpPr>
            <a:grpSpLocks/>
          </p:cNvGrpSpPr>
          <p:nvPr/>
        </p:nvGrpSpPr>
        <p:grpSpPr bwMode="auto">
          <a:xfrm>
            <a:off x="0" y="476250"/>
            <a:ext cx="9250363" cy="5759450"/>
            <a:chOff x="0" y="300"/>
            <a:chExt cx="5827" cy="3628"/>
          </a:xfrm>
        </p:grpSpPr>
        <p:pic>
          <p:nvPicPr>
            <p:cNvPr id="20483" name="Picture 4" descr="p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300"/>
              <a:ext cx="2947" cy="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4" name="Picture 5" descr="p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00"/>
              <a:ext cx="2961" cy="3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6"/>
          <p:cNvGrpSpPr>
            <a:grpSpLocks/>
          </p:cNvGrpSpPr>
          <p:nvPr/>
        </p:nvGrpSpPr>
        <p:grpSpPr bwMode="auto">
          <a:xfrm>
            <a:off x="-36513" y="549275"/>
            <a:ext cx="9188451" cy="5759450"/>
            <a:chOff x="0" y="346"/>
            <a:chExt cx="5788" cy="3628"/>
          </a:xfrm>
        </p:grpSpPr>
        <p:pic>
          <p:nvPicPr>
            <p:cNvPr id="21507" name="Picture 4" descr="p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"/>
              <a:ext cx="2945" cy="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8" name="Picture 5" descr="p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346"/>
              <a:ext cx="2863" cy="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p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4530725" cy="575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5" descr="p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263525"/>
            <a:ext cx="4533900" cy="575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6"/>
          <p:cNvGrpSpPr>
            <a:grpSpLocks/>
          </p:cNvGrpSpPr>
          <p:nvPr/>
        </p:nvGrpSpPr>
        <p:grpSpPr bwMode="auto">
          <a:xfrm>
            <a:off x="0" y="549275"/>
            <a:ext cx="9201150" cy="5759450"/>
            <a:chOff x="113" y="300"/>
            <a:chExt cx="5796" cy="3628"/>
          </a:xfrm>
        </p:grpSpPr>
        <p:pic>
          <p:nvPicPr>
            <p:cNvPr id="23555" name="Picture 4" descr="p1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300"/>
              <a:ext cx="2872" cy="3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6" name="Picture 5" descr="p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300"/>
              <a:ext cx="2938" cy="3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513</Words>
  <Application>Microsoft Office PowerPoint</Application>
  <PresentationFormat>全屏显示(4:3)</PresentationFormat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9</cp:revision>
  <dcterms:created xsi:type="dcterms:W3CDTF">2007-12-26T05:47:11Z</dcterms:created>
  <dcterms:modified xsi:type="dcterms:W3CDTF">2018-03-03T07:52:14Z</dcterms:modified>
</cp:coreProperties>
</file>