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1"/>
  </p:notesMasterIdLst>
  <p:sldIdLst>
    <p:sldId id="256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2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-62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25F2A59-1F75-44E2-90E2-8FEFF807A86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98F1B20-70E2-4642-BACE-AFBEA050C95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996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10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8F1B20-70E2-4642-BACE-AFBEA050C95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67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43131-9D14-497F-95AC-76303C30E02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F9FD5-0D53-4D11-AEB8-8793E74EC88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87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9CF53-3DF7-4C20-A437-2D5994DA36CB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BE4C8-EF1F-40DB-9433-F97598D48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655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EFD6-74CD-4972-BAB5-F80FC5883F0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7C8978-1F36-46B3-9974-FB62B310158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820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91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4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406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578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842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07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1029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23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D2303-789F-484D-9BC6-3235670AE389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6FE21-D1DC-4C59-8BC9-BC60DFD6EB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58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786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4682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165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BF6CE-059E-4AF1-A5CE-BFA9D6169F7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5EDE1-B504-45F7-90F5-268985D1C2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23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EF655-928E-4CA2-80FF-06BED9AA545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DF907-B7E9-4C39-A1A2-1F3AC294F8F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3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22A7A-519E-477D-824C-8DDB648DF1DC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649D0-30EC-4283-9BDD-C85342269F4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223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4151C-8817-4EBA-9807-18716B46742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B82CA-0F97-4A25-BD6C-35C8E4A260B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1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D205E-321B-4698-B5DB-26F8CC595E05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A568-EEBD-44E6-9D6B-9895039855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96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56254-8400-4373-8B1B-7FC83C0BEE37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0905B-E991-4771-8A1F-0EB1A1F59A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27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C86B1-2A19-464B-9D71-10790460FC40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D2C274-ECC5-48D1-97F3-C88F05F524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519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4699DCB-C1D6-4FBD-B3BE-FA0F26B982C3}" type="datetimeFigureOut">
              <a:rPr lang="zh-CN" altLang="en-US"/>
              <a:pPr>
                <a:defRPr/>
              </a:pPr>
              <a:t>2018/3/3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5279C5AB-5668-455D-9D98-04632F4CD8B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25355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5350" y="0"/>
            <a:ext cx="72913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7" y="6011520"/>
            <a:ext cx="5320687" cy="47025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750" y="0"/>
            <a:ext cx="7267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350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01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22994" y="481302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513</Words>
  <Application>Microsoft Office PowerPoint</Application>
  <PresentationFormat>全屏显示(4:3)</PresentationFormat>
  <Paragraphs>39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2018-02-03T17:34:34Z</dcterms:created>
  <dcterms:modified xsi:type="dcterms:W3CDTF">2018-03-03T07:42:47Z</dcterms:modified>
</cp:coreProperties>
</file>