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1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5" r:id="rId18"/>
    <p:sldId id="276" r:id="rId19"/>
    <p:sldId id="277" r:id="rId20"/>
  </p:sldIdLst>
  <p:sldSz cx="9144000" cy="6858000" type="screen4x3"/>
  <p:notesSz cx="6735763" cy="98663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59D093A-2FAD-4B51-A1BA-4C163AEB547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FA07D39-6F0A-42FA-B0F2-AAC8B37AA4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76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07D39-6F0A-42FA-B0F2-AAC8B37AA48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C2261-69ED-4B12-A7FC-E598DA6DAB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46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F9A3D5-8DFE-4D84-8613-A02C67DB35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9107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B7FA38-4B27-42C5-8F16-1947BC1CF8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6152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1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75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79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763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87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082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47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5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2B5E5E-6297-4710-867A-4E0CF52158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101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01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39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3FD4F5-4562-4402-9AAB-C96EFF4A97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134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DE3C9-A23F-4418-9679-D6270C2139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9460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7A3351-146C-489D-AA1B-75216F304B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9852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25A267-4572-47FA-A2FD-E33471FC28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19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7C6CB-AE2A-48E5-8A73-AD988C66D6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92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603FA-ED68-4BF9-BC44-C5BAD1453B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1208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15AB2D-77F1-4324-933E-2C7D47301E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7974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5482B9F-5D56-4923-A347-C3F5481F7F7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198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巫婆的孩子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59143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巫婆的孩子内文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巫婆的孩子内文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巫婆的孩子内文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巫婆的孩子内文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巫婆的孩子内文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巫婆的孩子内文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巫婆的孩子内文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巫婆的孩子内文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7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巫婆的孩子内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巫婆的孩子内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巫婆的孩子内文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1676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2" descr="巫婆的孩子内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巫婆的孩子内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56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巫婆的孩子内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巫婆的孩子内文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巫婆的孩子内文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91440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13</cp:revision>
  <cp:lastPrinted>1601-01-01T00:00:00Z</cp:lastPrinted>
  <dcterms:created xsi:type="dcterms:W3CDTF">1601-01-01T00:00:00Z</dcterms:created>
  <dcterms:modified xsi:type="dcterms:W3CDTF">2018-03-03T07:29:53Z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