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B11D1F-8CAD-4DDA-9E96-ED44906E67E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78A2A5-3CC6-46BA-A590-254E0309EC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709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A2A5-3CC6-46BA-A590-254E0309ECD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870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972EAE-67B5-4B70-805A-B3A916EC8C0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211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1D286A-85F3-4481-891E-4DEC57F6E8F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5040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8E389-C977-4217-AA8E-D061D3CA7EF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4502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52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4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442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90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75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6451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5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C6732B-AF89-4F24-B4A3-7378F23F66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783894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970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329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75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B0102E-F76B-42B8-BEE0-E21EE3A1543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7282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B1DB9-EC7A-4D7C-A785-6554F0EEA59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26365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0DEF83-D556-42C8-AF87-5A01BAFED92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6229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C1CC7E-C7CD-4939-B79B-DA925CC4C09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8407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80D631-6127-4335-A333-E1C24A034B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3757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88F55B-7751-4C50-B5FC-44D62661B20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0868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4990E-A8E8-458B-B833-FF4C6B48EA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5431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0AA3CA9-7EEC-4879-BC71-3FAD4360687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0527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39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4726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7" y="5661248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K:/论坛/论坛待整理资料/整理任务/米莉茉莉第2辑/小猪塔菲/DSCF3955.JPGDSCF395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K:/论坛/论坛待整理资料/整理任务/米莉茉莉第2辑/小猪塔菲/DSCF3956.JPGDSCF395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5763"/>
            <a:ext cx="9070975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米莉茉莉第2辑/小猪塔菲/DSCF3958.JPGDSCF39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41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39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2588"/>
            <a:ext cx="907097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K:/论坛/论坛待整理资料/整理任务/米莉茉莉第2辑/小猪塔菲/DSCF3948.JPGDSCF39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5763"/>
            <a:ext cx="9070975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318504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K:/论坛/论坛待整理资料/整理任务/米莉茉莉第2辑/小猪塔菲/DSCF3950.JPGDSCF39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K:/论坛/论坛待整理资料/整理任务/米莉茉莉第2辑/小猪塔菲/DSCF3951.JPGDSCF39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米莉茉莉第2辑/小猪塔菲/DSCF3952.JPGDSCF39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5763"/>
            <a:ext cx="9070975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米莉茉莉第2辑/小猪塔菲/DSCF3954.JPGDSCF395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84175"/>
            <a:ext cx="9070975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157255213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2011-01-17T21:35:20Z</dcterms:created>
  <dcterms:modified xsi:type="dcterms:W3CDTF">2018-03-03T07:20:10Z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