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7"/>
  </p:notesMasterIdLst>
  <p:sldIdLst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05" autoAdjust="0"/>
    <p:restoredTop sz="94660"/>
  </p:normalViewPr>
  <p:slideViewPr>
    <p:cSldViewPr snapToGrid="0">
      <p:cViewPr>
        <p:scale>
          <a:sx n="100" d="100"/>
          <a:sy n="100" d="100"/>
        </p:scale>
        <p:origin x="-54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EF765DB-4563-4B5D-9256-23156B518A3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6CB4070-740E-485B-84F4-6CA2EEF52D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410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DDFAA-8951-4D98-8ED4-FFBC6AA1151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79D1A-2B53-4827-862B-DA6A21A820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490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58232-E6F7-458A-AA15-DB156976AB9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DAD1C-1317-415A-B5A7-1064F69A99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076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6BE23-5592-43CF-A036-AE6E1F49574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2E3D5-9E1E-4BB2-8D29-9E222E7B4E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80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918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7453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1233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9994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149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0783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534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907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5F897-CC63-442B-80DE-78BD9EBDAAC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4487A-027B-467E-813C-97F4BCF9A2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482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9721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278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95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EDCB2-9A4E-459C-8C7B-DB1F9408586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E736BE-F0F5-425A-94BE-DB9A8807C4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21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92D2-9524-4910-81A0-4A02BF9694A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B1E99-304F-4145-BB52-F5199E3721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421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DAFEE-E065-4B0A-A28B-30E244ED067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D7134-BE49-4D0E-9835-2F4D7A47B0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12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F124-ECE9-4209-A392-84F910857F5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31BDB-1E2A-49BF-AF8A-4C203B37A2D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60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75499-F139-42CB-8D0D-777DC2AEF2D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B558C-4903-4A1B-8393-53616B6BC9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028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D3F89-C579-496B-BD37-2D8E5E70B0B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4A69F-2C54-4AFF-85E6-AEA6E9CF51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579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608AC-398E-4DA8-9AC6-BDB9021E1025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1B422-B782-47D5-951A-C847155ED5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015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C8E15A-E4E7-4EE3-9292-1471238213A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1FC19E1-B3AB-4D08-98CC-6655184B507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78275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9822" y="0"/>
            <a:ext cx="680842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01015" y="5825037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12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222</Words>
  <Application>Microsoft Office PowerPoint</Application>
  <PresentationFormat>全屏显示(4:3)</PresentationFormat>
  <Paragraphs>16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2018-02-01T01:31:45Z</dcterms:created>
  <dcterms:modified xsi:type="dcterms:W3CDTF">2018-03-03T07:12:40Z</dcterms:modified>
</cp:coreProperties>
</file>