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3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120929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241859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362788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483718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604647" algn="l" defTabSz="24185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725576" algn="l" defTabSz="24185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846506" algn="l" defTabSz="24185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967435" algn="l" defTabSz="24185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5A04AD1-BEB2-48DA-BCAB-6AD9D81F8D48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6541BBB-9485-4CB2-9882-0FC33C661F0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7815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+mn-lt"/>
        <a:ea typeface="+mn-ea"/>
        <a:cs typeface="+mn-cs"/>
      </a:defRPr>
    </a:lvl1pPr>
    <a:lvl2pPr marL="120929"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+mn-lt"/>
        <a:ea typeface="+mn-ea"/>
        <a:cs typeface="+mn-cs"/>
      </a:defRPr>
    </a:lvl2pPr>
    <a:lvl3pPr marL="241859"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+mn-lt"/>
        <a:ea typeface="+mn-ea"/>
        <a:cs typeface="+mn-cs"/>
      </a:defRPr>
    </a:lvl3pPr>
    <a:lvl4pPr marL="362788"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+mn-lt"/>
        <a:ea typeface="+mn-ea"/>
        <a:cs typeface="+mn-cs"/>
      </a:defRPr>
    </a:lvl4pPr>
    <a:lvl5pPr marL="483718"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+mn-lt"/>
        <a:ea typeface="+mn-ea"/>
        <a:cs typeface="+mn-cs"/>
      </a:defRPr>
    </a:lvl5pPr>
    <a:lvl6pPr marL="604647" algn="l" defTabSz="241859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6pPr>
    <a:lvl7pPr marL="725576" algn="l" defTabSz="241859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7pPr>
    <a:lvl8pPr marL="846506" algn="l" defTabSz="241859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8pPr>
    <a:lvl9pPr marL="967435" algn="l" defTabSz="241859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8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41BBB-9485-4CB2-9882-0FC33C661F0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304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158" y="1122562"/>
            <a:ext cx="6857685" cy="2387491"/>
          </a:xfrm>
        </p:spPr>
        <p:txBody>
          <a:bodyPr anchor="b"/>
          <a:lstStyle>
            <a:lvl1pPr algn="ctr">
              <a:defRPr sz="1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158" y="3602025"/>
            <a:ext cx="6857685" cy="1655915"/>
          </a:xfrm>
        </p:spPr>
        <p:txBody>
          <a:bodyPr/>
          <a:lstStyle>
            <a:lvl1pPr marL="0" indent="0" algn="ctr">
              <a:buNone/>
              <a:defRPr sz="600"/>
            </a:lvl1pPr>
            <a:lvl2pPr marL="120929" indent="0" algn="ctr">
              <a:buNone/>
              <a:defRPr sz="500"/>
            </a:lvl2pPr>
            <a:lvl3pPr marL="241859" indent="0" algn="ctr">
              <a:buNone/>
              <a:defRPr sz="500"/>
            </a:lvl3pPr>
            <a:lvl4pPr marL="362788" indent="0" algn="ctr">
              <a:buNone/>
              <a:defRPr sz="400"/>
            </a:lvl4pPr>
            <a:lvl5pPr marL="483718" indent="0" algn="ctr">
              <a:buNone/>
              <a:defRPr sz="400"/>
            </a:lvl5pPr>
            <a:lvl6pPr marL="604647" indent="0" algn="ctr">
              <a:buNone/>
              <a:defRPr sz="400"/>
            </a:lvl6pPr>
            <a:lvl7pPr marL="725576" indent="0" algn="ctr">
              <a:buNone/>
              <a:defRPr sz="400"/>
            </a:lvl7pPr>
            <a:lvl8pPr marL="846506" indent="0" algn="ctr">
              <a:buNone/>
              <a:defRPr sz="400"/>
            </a:lvl8pPr>
            <a:lvl9pPr marL="967435" indent="0" algn="ctr">
              <a:buNone/>
              <a:defRPr sz="4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E75640-5D11-427A-A179-5AF60EC3C09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9524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3E0629-03D9-4BED-B3C3-B3FBCDD0402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8587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641" y="274656"/>
            <a:ext cx="2057432" cy="585176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6927" y="274656"/>
            <a:ext cx="6132397" cy="585176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9280FE-EE5A-450C-9783-F1236CBB02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5262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501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864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160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3646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9214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3378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5168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195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569326-E4BA-4732-8BDB-E5C5AC95591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37874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0598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723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059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075" y="1709671"/>
            <a:ext cx="7886611" cy="285281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4075" y="4589358"/>
            <a:ext cx="7886611" cy="1500109"/>
          </a:xfrm>
        </p:spPr>
        <p:txBody>
          <a:bodyPr/>
          <a:lstStyle>
            <a:lvl1pPr marL="0" indent="0">
              <a:buNone/>
              <a:defRPr sz="600"/>
            </a:lvl1pPr>
            <a:lvl2pPr marL="120929" indent="0">
              <a:buNone/>
              <a:defRPr sz="500"/>
            </a:lvl2pPr>
            <a:lvl3pPr marL="241859" indent="0">
              <a:buNone/>
              <a:defRPr sz="500"/>
            </a:lvl3pPr>
            <a:lvl4pPr marL="362788" indent="0">
              <a:buNone/>
              <a:defRPr sz="400"/>
            </a:lvl4pPr>
            <a:lvl5pPr marL="483718" indent="0">
              <a:buNone/>
              <a:defRPr sz="400"/>
            </a:lvl5pPr>
            <a:lvl6pPr marL="604647" indent="0">
              <a:buNone/>
              <a:defRPr sz="400"/>
            </a:lvl6pPr>
            <a:lvl7pPr marL="725576" indent="0">
              <a:buNone/>
              <a:defRPr sz="400"/>
            </a:lvl7pPr>
            <a:lvl8pPr marL="846506" indent="0">
              <a:buNone/>
              <a:defRPr sz="400"/>
            </a:lvl8pPr>
            <a:lvl9pPr marL="967435" indent="0">
              <a:buNone/>
              <a:defRPr sz="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ED9496-CE8D-4655-A478-2A01EE5256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0816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927" y="1600060"/>
            <a:ext cx="4094704" cy="45263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91949" y="1600060"/>
            <a:ext cx="4095124" cy="45263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D276BA-0060-4BDD-A2B2-75A9685D35D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875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5" y="364948"/>
            <a:ext cx="7886611" cy="132582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955" y="1681113"/>
            <a:ext cx="3868341" cy="823968"/>
          </a:xfrm>
        </p:spPr>
        <p:txBody>
          <a:bodyPr anchor="b"/>
          <a:lstStyle>
            <a:lvl1pPr marL="0" indent="0">
              <a:buNone/>
              <a:defRPr sz="600" b="1"/>
            </a:lvl1pPr>
            <a:lvl2pPr marL="120929" indent="0">
              <a:buNone/>
              <a:defRPr sz="500" b="1"/>
            </a:lvl2pPr>
            <a:lvl3pPr marL="241859" indent="0">
              <a:buNone/>
              <a:defRPr sz="500" b="1"/>
            </a:lvl3pPr>
            <a:lvl4pPr marL="362788" indent="0">
              <a:buNone/>
              <a:defRPr sz="400" b="1"/>
            </a:lvl4pPr>
            <a:lvl5pPr marL="483718" indent="0">
              <a:buNone/>
              <a:defRPr sz="400" b="1"/>
            </a:lvl5pPr>
            <a:lvl6pPr marL="604647" indent="0">
              <a:buNone/>
              <a:defRPr sz="400" b="1"/>
            </a:lvl6pPr>
            <a:lvl7pPr marL="725576" indent="0">
              <a:buNone/>
              <a:defRPr sz="400" b="1"/>
            </a:lvl7pPr>
            <a:lvl8pPr marL="846506" indent="0">
              <a:buNone/>
              <a:defRPr sz="400" b="1"/>
            </a:lvl8pPr>
            <a:lvl9pPr marL="967435" indent="0">
              <a:buNone/>
              <a:defRPr sz="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955" y="2505081"/>
            <a:ext cx="3868341" cy="368475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326" y="1681113"/>
            <a:ext cx="3887239" cy="823968"/>
          </a:xfrm>
        </p:spPr>
        <p:txBody>
          <a:bodyPr anchor="b"/>
          <a:lstStyle>
            <a:lvl1pPr marL="0" indent="0">
              <a:buNone/>
              <a:defRPr sz="600" b="1"/>
            </a:lvl1pPr>
            <a:lvl2pPr marL="120929" indent="0">
              <a:buNone/>
              <a:defRPr sz="500" b="1"/>
            </a:lvl2pPr>
            <a:lvl3pPr marL="241859" indent="0">
              <a:buNone/>
              <a:defRPr sz="500" b="1"/>
            </a:lvl3pPr>
            <a:lvl4pPr marL="362788" indent="0">
              <a:buNone/>
              <a:defRPr sz="400" b="1"/>
            </a:lvl4pPr>
            <a:lvl5pPr marL="483718" indent="0">
              <a:buNone/>
              <a:defRPr sz="400" b="1"/>
            </a:lvl5pPr>
            <a:lvl6pPr marL="604647" indent="0">
              <a:buNone/>
              <a:defRPr sz="400" b="1"/>
            </a:lvl6pPr>
            <a:lvl7pPr marL="725576" indent="0">
              <a:buNone/>
              <a:defRPr sz="400" b="1"/>
            </a:lvl7pPr>
            <a:lvl8pPr marL="846506" indent="0">
              <a:buNone/>
              <a:defRPr sz="400" b="1"/>
            </a:lvl8pPr>
            <a:lvl9pPr marL="967435" indent="0">
              <a:buNone/>
              <a:defRPr sz="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326" y="2505081"/>
            <a:ext cx="3887239" cy="368475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AE7108-E043-4288-94A9-422433E495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2482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E11F5B-A455-4799-9BAD-CEA6887DCD4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3009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A298CF-580C-4B2E-9974-11CF33A7DEB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4983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5" y="457340"/>
            <a:ext cx="2949027" cy="1600060"/>
          </a:xfrm>
        </p:spPr>
        <p:txBody>
          <a:bodyPr anchor="b"/>
          <a:lstStyle>
            <a:lvl1pPr>
              <a:defRPr sz="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239" y="987334"/>
            <a:ext cx="4629326" cy="4873673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55" y="2057400"/>
            <a:ext cx="2949027" cy="3811587"/>
          </a:xfrm>
        </p:spPr>
        <p:txBody>
          <a:bodyPr/>
          <a:lstStyle>
            <a:lvl1pPr marL="0" indent="0">
              <a:buNone/>
              <a:defRPr sz="400"/>
            </a:lvl1pPr>
            <a:lvl2pPr marL="120929" indent="0">
              <a:buNone/>
              <a:defRPr sz="400"/>
            </a:lvl2pPr>
            <a:lvl3pPr marL="241859" indent="0">
              <a:buNone/>
              <a:defRPr sz="300"/>
            </a:lvl3pPr>
            <a:lvl4pPr marL="362788" indent="0">
              <a:buNone/>
              <a:defRPr sz="300"/>
            </a:lvl4pPr>
            <a:lvl5pPr marL="483718" indent="0">
              <a:buNone/>
              <a:defRPr sz="300"/>
            </a:lvl5pPr>
            <a:lvl6pPr marL="604647" indent="0">
              <a:buNone/>
              <a:defRPr sz="300"/>
            </a:lvl6pPr>
            <a:lvl7pPr marL="725576" indent="0">
              <a:buNone/>
              <a:defRPr sz="300"/>
            </a:lvl7pPr>
            <a:lvl8pPr marL="846506" indent="0">
              <a:buNone/>
              <a:defRPr sz="300"/>
            </a:lvl8pPr>
            <a:lvl9pPr marL="967435" indent="0">
              <a:buNone/>
              <a:defRPr sz="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0B63CF-8682-43E8-A49A-DF8BA4DF41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70065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5" y="457340"/>
            <a:ext cx="2949027" cy="1600060"/>
          </a:xfrm>
        </p:spPr>
        <p:txBody>
          <a:bodyPr anchor="b"/>
          <a:lstStyle>
            <a:lvl1pPr>
              <a:defRPr sz="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239" y="987334"/>
            <a:ext cx="4629326" cy="4873673"/>
          </a:xfrm>
        </p:spPr>
        <p:txBody>
          <a:bodyPr/>
          <a:lstStyle>
            <a:lvl1pPr marL="0" indent="0">
              <a:buNone/>
              <a:defRPr sz="800"/>
            </a:lvl1pPr>
            <a:lvl2pPr marL="120929" indent="0">
              <a:buNone/>
              <a:defRPr sz="700"/>
            </a:lvl2pPr>
            <a:lvl3pPr marL="241859" indent="0">
              <a:buNone/>
              <a:defRPr sz="600"/>
            </a:lvl3pPr>
            <a:lvl4pPr marL="362788" indent="0">
              <a:buNone/>
              <a:defRPr sz="500"/>
            </a:lvl4pPr>
            <a:lvl5pPr marL="483718" indent="0">
              <a:buNone/>
              <a:defRPr sz="500"/>
            </a:lvl5pPr>
            <a:lvl6pPr marL="604647" indent="0">
              <a:buNone/>
              <a:defRPr sz="500"/>
            </a:lvl6pPr>
            <a:lvl7pPr marL="725576" indent="0">
              <a:buNone/>
              <a:defRPr sz="500"/>
            </a:lvl7pPr>
            <a:lvl8pPr marL="846506" indent="0">
              <a:buNone/>
              <a:defRPr sz="500"/>
            </a:lvl8pPr>
            <a:lvl9pPr marL="967435" indent="0">
              <a:buNone/>
              <a:defRPr sz="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55" y="2057400"/>
            <a:ext cx="2949027" cy="3811587"/>
          </a:xfrm>
        </p:spPr>
        <p:txBody>
          <a:bodyPr/>
          <a:lstStyle>
            <a:lvl1pPr marL="0" indent="0">
              <a:buNone/>
              <a:defRPr sz="400"/>
            </a:lvl1pPr>
            <a:lvl2pPr marL="120929" indent="0">
              <a:buNone/>
              <a:defRPr sz="400"/>
            </a:lvl2pPr>
            <a:lvl3pPr marL="241859" indent="0">
              <a:buNone/>
              <a:defRPr sz="300"/>
            </a:lvl3pPr>
            <a:lvl4pPr marL="362788" indent="0">
              <a:buNone/>
              <a:defRPr sz="300"/>
            </a:lvl4pPr>
            <a:lvl5pPr marL="483718" indent="0">
              <a:buNone/>
              <a:defRPr sz="300"/>
            </a:lvl5pPr>
            <a:lvl6pPr marL="604647" indent="0">
              <a:buNone/>
              <a:defRPr sz="300"/>
            </a:lvl6pPr>
            <a:lvl7pPr marL="725576" indent="0">
              <a:buNone/>
              <a:defRPr sz="300"/>
            </a:lvl7pPr>
            <a:lvl8pPr marL="846506" indent="0">
              <a:buNone/>
              <a:defRPr sz="300"/>
            </a:lvl8pPr>
            <a:lvl9pPr marL="967435" indent="0">
              <a:buNone/>
              <a:defRPr sz="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055A94-D0AB-4736-BAED-6FFC251DD11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864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6927" y="274656"/>
            <a:ext cx="8230146" cy="114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8" tIns="45709" rIns="91418" bIns="457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927" y="1600060"/>
            <a:ext cx="8230146" cy="4526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8" tIns="45709" rIns="91418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6927" y="6244854"/>
            <a:ext cx="2133446" cy="4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8" tIns="45709" rIns="91418" bIns="45709" numCol="1" anchor="t" anchorCtr="0" compatLnSpc="1">
            <a:prstTxWarp prst="textNoShape">
              <a:avLst/>
            </a:prstTxWarp>
          </a:bodyPr>
          <a:lstStyle>
            <a:lvl1pPr defTabSz="914529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3735" y="6244854"/>
            <a:ext cx="2896531" cy="4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8" tIns="45709" rIns="91418" bIns="45709" numCol="1" anchor="t" anchorCtr="0" compatLnSpc="1">
            <a:prstTxWarp prst="textNoShape">
              <a:avLst/>
            </a:prstTxWarp>
          </a:bodyPr>
          <a:lstStyle>
            <a:lvl1pPr algn="ctr" defTabSz="914529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627" y="6244854"/>
            <a:ext cx="2133446" cy="4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8" tIns="45709" rIns="91418" bIns="45709" numCol="1" anchor="t" anchorCtr="0" compatLnSpc="1">
            <a:prstTxWarp prst="textNoShape">
              <a:avLst/>
            </a:prstTxWarp>
          </a:bodyPr>
          <a:lstStyle>
            <a:lvl1pPr algn="r" defTabSz="914529" eaLnBrk="1" hangingPunct="1">
              <a:defRPr sz="1400"/>
            </a:lvl1pPr>
          </a:lstStyle>
          <a:p>
            <a:fld id="{D1193216-9190-48A5-A1B3-87E9425E658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defTabSz="914529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14529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914529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914529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914529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120929" algn="ctr" defTabSz="914529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241859" algn="ctr" defTabSz="914529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362788" algn="ctr" defTabSz="914529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483718" algn="ctr" defTabSz="914529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633" indent="-342633" algn="l" defTabSz="914529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372" indent="-285528" algn="l" defTabSz="914529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1" indent="-228422" algn="l" defTabSz="914529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95" indent="-228422" algn="l" defTabSz="914529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40" indent="-228422" algn="l" defTabSz="914529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665112" indent="-60465" algn="l" defTabSz="241859" rtl="0" eaLnBrk="1" latinLnBrk="0" hangingPunct="1">
        <a:lnSpc>
          <a:spcPct val="90000"/>
        </a:lnSpc>
        <a:spcBef>
          <a:spcPts val="132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6pPr>
      <a:lvl7pPr marL="786041" indent="-60465" algn="l" defTabSz="241859" rtl="0" eaLnBrk="1" latinLnBrk="0" hangingPunct="1">
        <a:lnSpc>
          <a:spcPct val="90000"/>
        </a:lnSpc>
        <a:spcBef>
          <a:spcPts val="132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7pPr>
      <a:lvl8pPr marL="906971" indent="-60465" algn="l" defTabSz="241859" rtl="0" eaLnBrk="1" latinLnBrk="0" hangingPunct="1">
        <a:lnSpc>
          <a:spcPct val="90000"/>
        </a:lnSpc>
        <a:spcBef>
          <a:spcPts val="132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8pPr>
      <a:lvl9pPr marL="1027900" indent="-60465" algn="l" defTabSz="241859" rtl="0" eaLnBrk="1" latinLnBrk="0" hangingPunct="1">
        <a:lnSpc>
          <a:spcPct val="90000"/>
        </a:lnSpc>
        <a:spcBef>
          <a:spcPts val="132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1pPr>
      <a:lvl2pPr marL="120929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2pPr>
      <a:lvl3pPr marL="241859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3pPr>
      <a:lvl4pPr marL="362788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4pPr>
      <a:lvl5pPr marL="483718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5pPr>
      <a:lvl6pPr marL="604647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6pPr>
      <a:lvl7pPr marL="725576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7pPr>
      <a:lvl8pPr marL="846506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8pPr>
      <a:lvl9pPr marL="967435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6671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鳄鱼爱上长颈鹿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0"/>
            <a:ext cx="547260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762055" y="6093296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鳄鱼爱上长颈鹿0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5546" y="0"/>
            <a:ext cx="487332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鳄鱼爱上长颈鹿0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9270" y="0"/>
            <a:ext cx="49854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鳄鱼爱上长颈鹿0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1370" y="0"/>
            <a:ext cx="49816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鳄鱼爱上长颈鹿0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4072" y="0"/>
            <a:ext cx="5035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鳄鱼爱上长颈鹿0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0847" y="0"/>
            <a:ext cx="490230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鳄鱼爱上长颈鹿0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9270" y="0"/>
            <a:ext cx="49854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鳄鱼爱上长颈鹿0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9896" y="0"/>
            <a:ext cx="514420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鳄鱼爱上长颈鹿0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8850" y="0"/>
            <a:ext cx="49854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鳄鱼爱上长颈鹿0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4871" y="0"/>
            <a:ext cx="557425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鳄鱼爱上长颈鹿0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6472" y="0"/>
            <a:ext cx="55910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62" y="272770"/>
            <a:ext cx="8640876" cy="631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鳄鱼爱上长颈鹿0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6742" y="0"/>
            <a:ext cx="531051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鳄鱼爱上长颈鹿0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9309" y="0"/>
            <a:ext cx="550580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鳄鱼爱上长颈鹿0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5887" y="0"/>
            <a:ext cx="48922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鳄鱼爱上长颈鹿0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4871" y="0"/>
            <a:ext cx="557467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鳄鱼爱上长颈鹿02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9420" y="0"/>
            <a:ext cx="52655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鳄鱼爱上长颈鹿0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8850" y="0"/>
            <a:ext cx="49854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鳄鱼爱上长颈鹿0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7170" y="0"/>
            <a:ext cx="49900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 descr="鳄鱼爱上长颈鹿0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8850" y="0"/>
            <a:ext cx="49854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808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鳄鱼爱上长颈鹿00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8072" y="0"/>
            <a:ext cx="68551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鳄鱼爱上长颈鹿00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0157" y="0"/>
            <a:ext cx="518410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16016" y="393305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4" descr="鳄鱼爱上长颈鹿0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3327" y="0"/>
            <a:ext cx="543734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鳄鱼爱上长颈鹿0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1077" y="0"/>
            <a:ext cx="516184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鳄鱼爱上长颈鹿0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9975" y="0"/>
            <a:ext cx="512447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鳄鱼爱上长颈鹿0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2249" y="0"/>
            <a:ext cx="549992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鳄鱼爱上长颈鹿0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9270" y="0"/>
            <a:ext cx="49858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4575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6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4575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6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513</Words>
  <Application>Microsoft Office PowerPoint</Application>
  <PresentationFormat>全屏显示(4:3)</PresentationFormat>
  <Paragraphs>39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Arial</vt:lpstr>
      <vt:lpstr>宋体</vt:lpstr>
      <vt:lpstr>Calibri</vt:lpstr>
      <vt:lpstr>Calibri Light</vt:lpstr>
      <vt:lpstr>微软雅黑</vt:lpstr>
      <vt:lpstr>Meiryo</vt:lpstr>
      <vt:lpstr>默认设计模板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dcterms:created xsi:type="dcterms:W3CDTF">2007-12-11T02:04:49Z</dcterms:created>
  <dcterms:modified xsi:type="dcterms:W3CDTF">2018-03-03T07:05:01Z</dcterms:modified>
</cp:coreProperties>
</file>