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6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8" autoAdjust="0"/>
    <p:restoredTop sz="92954" autoAdjust="0"/>
  </p:normalViewPr>
  <p:slideViewPr>
    <p:cSldViewPr snapToGrid="0">
      <p:cViewPr>
        <p:scale>
          <a:sx n="100" d="100"/>
          <a:sy n="100" d="100"/>
        </p:scale>
        <p:origin x="-57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FF5CB92-7DC0-43AA-9C11-3E5ABD95C4B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9842DD7-FAD9-4FA1-9393-974F08CE0B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17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42DD7-FAD9-4FA1-9393-974F08CE0B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81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9AC71-D07D-4366-9CD1-843733B75E1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47BA9-5A5C-40E5-9B78-B14FC27BEB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8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03C6F-687B-4169-B5F4-AAF9901C3EC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73FC3-EA4F-4D65-A36C-AD3EDC38A6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72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08408-0956-494B-9D4E-81FF3544CD3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9824B-FC16-4F92-B3A6-DC4860B93C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221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24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55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661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766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3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15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47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20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06CC2-7711-4945-BF11-4E09A88685B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08472-183A-4040-BDA4-3A8AFFF3DD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65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86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688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640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40815-F505-4E7A-AACB-A77A7DBE37A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92EA9-05D1-46BF-ABD6-706C2494E2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35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9622-8692-4D7E-BD8B-EE1C4A6169C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330E8-06AC-48F5-B894-F427794247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51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4D57C-191B-4761-BF98-968944CE28C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8B0BD-7889-4A0E-883A-5D3CC4B8C2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679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E541D-4912-4D71-B346-8901AA1D7B8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92B43-8B66-4FF8-8379-4A50594F46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2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962FD-EB8E-47D2-A706-A7D800EA897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71D620-66B2-4FAD-868F-57DA727E74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0C20F-0110-4E42-8038-96F32D6A50A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1AE42-63E0-4152-BEF2-C02F1378F3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3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9ADC7-CCAD-47B7-8448-1A738181CBE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1F31F-2AB0-4EA3-8CF0-55FC7804E6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8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35FEF9-25AA-49D3-9AEB-83CEED50F00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B4A89BB-47E7-4CAC-ABD9-FA8E95E284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2443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1" y="6440144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36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66419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513</Words>
  <Application>Microsoft Office PowerPoint</Application>
  <PresentationFormat>全屏显示(4:3)</PresentationFormat>
  <Paragraphs>39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2018-01-30T01:38:08Z</dcterms:created>
  <dcterms:modified xsi:type="dcterms:W3CDTF">2018-03-03T06:54:42Z</dcterms:modified>
</cp:coreProperties>
</file>