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524CE2E-73BA-4C38-BEE6-72F7D5177A7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1B6DE79-ACEE-4ED7-A83D-5ACDB8FF87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93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6DE79-ACEE-4ED7-A83D-5ACDB8FF879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92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7795A0-5F59-41DD-9E68-65C50A3BF3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3302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5CFFC-4C5B-42CD-B696-4734459645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975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64038-53DE-433E-BD0E-744A984DFE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586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6CB982-8A1A-4E26-8CDF-5EF7280C31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7030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648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159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656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788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780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29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5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35AD9-5343-4995-B5E0-A7D09533DA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141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71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02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57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38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AA900-CF6F-4D40-9489-BD8EFD43DB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343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8F0AFC-67EC-461A-9EF4-12E457EE5C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805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E322D2-9C4D-4669-A7C6-97E707D3FD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4334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082C98-A607-4D18-8F5B-BB9748C8E9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008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7FC51E-0C8B-4572-BF08-EADC875EF9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6243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C385CE-4477-497B-B958-78BECE1C04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93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A27099-6563-43EA-8885-F5D8122F22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20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24E4205-5A58-444A-8370-CBEB66689B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9209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P513049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0" y="0"/>
            <a:ext cx="51435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09518" y="5877272"/>
            <a:ext cx="5739072" cy="50174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P51305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48260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 descr="P51305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225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P51305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" y="461963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P51305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225" y="454025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51305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3" y="461963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5" descr="P513053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225" y="454025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51305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454025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P513053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454025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51305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465138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5" descr="P513053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454025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51305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3275" y="87313"/>
            <a:ext cx="5030788" cy="670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95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P513049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lum brigh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0" y="0"/>
            <a:ext cx="51435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P513049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775" y="476250"/>
            <a:ext cx="4448175" cy="5929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1" name="Picture 6" descr="P513049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6450" y="498475"/>
            <a:ext cx="44196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P513050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175" y="476250"/>
            <a:ext cx="4448175" cy="5929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5" name="Picture 6" descr="P5130505"/>
          <p:cNvPicPr>
            <a:picLocks noChangeAspect="1" noChangeArrowheads="1"/>
          </p:cNvPicPr>
          <p:nvPr/>
        </p:nvPicPr>
        <p:blipFill>
          <a:blip r:embed="rId3" cstate="email">
            <a:lum contras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1213" y="488950"/>
            <a:ext cx="44196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P51305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425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5" descr="P5130509"/>
          <p:cNvPicPr>
            <a:picLocks noChangeAspect="1" noChangeArrowheads="1"/>
          </p:cNvPicPr>
          <p:nvPr/>
        </p:nvPicPr>
        <p:blipFill>
          <a:blip r:embed="rId4" cstate="email">
            <a:lum bright="12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3275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43808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P51305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 descr="P51305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3275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51305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427038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 descr="P51305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8988" y="404813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5130514"/>
          <p:cNvPicPr>
            <a:picLocks noChangeAspect="1" noChangeArrowheads="1"/>
          </p:cNvPicPr>
          <p:nvPr/>
        </p:nvPicPr>
        <p:blipFill>
          <a:blip r:embed="rId2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 descr="P5130516"/>
          <p:cNvPicPr>
            <a:picLocks noChangeAspect="1" noChangeArrowheads="1"/>
          </p:cNvPicPr>
          <p:nvPr/>
        </p:nvPicPr>
        <p:blipFill>
          <a:blip r:embed="rId3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476250"/>
            <a:ext cx="4473575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P51305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0" y="449263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8" descr="P5130518"/>
          <p:cNvPicPr>
            <a:picLocks noChangeAspect="1" noChangeArrowheads="1"/>
          </p:cNvPicPr>
          <p:nvPr/>
        </p:nvPicPr>
        <p:blipFill>
          <a:blip r:embed="rId3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" y="449263"/>
            <a:ext cx="4473575" cy="596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2008-08-26T13:15:20Z</dcterms:created>
  <dcterms:modified xsi:type="dcterms:W3CDTF">2018-03-03T06:44:51Z</dcterms:modified>
</cp:coreProperties>
</file>