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7" r:id="rId2"/>
  </p:sldMasterIdLst>
  <p:notesMasterIdLst>
    <p:notesMasterId r:id="rId33"/>
  </p:notesMasterIdLst>
  <p:sldIdLst>
    <p:sldId id="257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8" r:id="rId30"/>
    <p:sldId id="289" r:id="rId31"/>
    <p:sldId id="290" r:id="rId32"/>
  </p:sldIdLst>
  <p:sldSz cx="9144000" cy="6858000" type="screen4x3"/>
  <p:notesSz cx="6858000" cy="9144000"/>
  <p:photoAlbum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85" autoAdjust="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953ABBC-5D9D-4B27-9399-EF63D075F946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AD431A00-1A08-430D-A14E-B98AFC68BA8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9086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5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431A00-1A08-430D-A14E-B98AFC68BA8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24356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431A00-1A08-430D-A14E-B98AFC68BA8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633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30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E209B3-5DDF-4AF7-B9DE-196CC7AA45D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23134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28FE7CC-F5BB-4839-9AE9-EA4F095505D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065206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CE84C5-1A8E-4CCF-A6BB-BA9A10E5FC4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449093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37225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44534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82098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64436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4788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10492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15587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3350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331045-E73B-433B-86F3-0CB2FC53726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970450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73397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4167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99274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A978D6-5885-4A4D-89C3-2BB253C3740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56142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337C047-7CCD-4FCD-A1D2-92E5ACC27E2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093895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3639C6-3F10-433A-9648-43BBD5E6235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36404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4262FA-2ADA-4839-9E00-C56292A2CDB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768415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5C4896-37F8-4681-BD4A-3B6AD0FE5A3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51439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0CF74CC-2E67-42C7-A2E9-2A5123436AB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78307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EF2364-8978-4309-B42C-6AD0171B606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59997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D292E757-7160-4A31-ABF7-1EF0924B2C6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498177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6.wd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7.wdp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8.wdp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9.wdp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20.wdp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21.wdp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23.wdp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24.wdp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25.wdp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26.wdp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27.wdp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28.wdp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29.wdp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32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3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31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0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microsoft.com/office/2007/relationships/hdphoto" Target="../media/hdphoto4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microsoft.com/office/2007/relationships/hdphoto" Target="../media/hdphoto5.wdp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5363" name="Rectangle 3" descr="IMG_1015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2413" cy="6858000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1670" y="5589240"/>
            <a:ext cx="5739072" cy="5017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kern="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600" b="1" kern="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600" b="1" kern="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600" b="1" kern="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600" b="1" kern="0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6627" name="Rectangle 3" descr="IMG_1026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2413" cy="6858000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 contrast="-2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7651" name="Rectangle 3" descr="IMG_1027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2413" cy="6858000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 contrast="-2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8675" name="Rectangle 3" descr="IMG_1028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2413" cy="6858000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 contrast="-2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9699" name="Rectangle 3" descr="IMG_1029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2413" cy="6858000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 contrast="-2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0723" name="Rectangle 3" descr="IMG_1030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2413" cy="6858000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 contrast="-2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1747" name="Rectangle 3" descr="IMG_1031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2413" cy="6858000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 contrast="-2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2771" name="Rectangle 3" descr="IMG_1032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2413" cy="6858000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 contrast="-2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3795" name="Rectangle 3" descr="IMG_1033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2413" cy="6858000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 contrast="-2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4819" name="Rectangle 3" descr="IMG_1034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2413" cy="6858000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 contrast="-2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5843" name="Rectangle 3" descr="IMG_1035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2413" cy="6858000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 contrast="-2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8435" name="Rectangle 3" descr="IMG_1018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2413" cy="6858000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 contrast="-4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6867" name="Rectangle 3" descr="IMG_1036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2413" cy="6858000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 contrast="-2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7891" name="Rectangle 3" descr="IMG_1037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2413" cy="6858000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 contrast="-2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8915" name="Rectangle 3" descr="IMG_1038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2413" cy="6858000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 contrast="-2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9939" name="Rectangle 3" descr="IMG_1039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2413" cy="6858000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 contrast="-2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0963" name="Rectangle 3" descr="IMG_1040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2413" cy="6858000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 contrast="-2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1987" name="Rectangle 3" descr="IMG_1041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2413" cy="6858000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 contrast="-2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3011" name="Rectangle 3" descr="IMG_1042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2413" cy="6858000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 contrast="-2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4035" name="Rectangle 3" descr="IMG_1043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2413" cy="6858000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 contrast="-2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7107" name="Rectangle 3" descr="IMG_1047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2413" cy="6858000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 contrast="-2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8131" name="Rectangle 3" descr="IMG_1048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2413" cy="6858000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 contrast="-2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9459" name="Rectangle 3" descr="IMG_1019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2413" cy="6858000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 contrast="-2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6531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07933" y="364502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2048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0483" name="Rectangle 3" descr="IMG_1020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2413" cy="6858000"/>
          </a:xfrm>
          <a:prstGeom prst="rect">
            <a:avLst/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 contrast="-2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51720" y="4149080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2150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1507" name="Rectangle 3" descr="IMG_1021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2413" cy="6858000"/>
          </a:xfrm>
          <a:prstGeom prst="rect">
            <a:avLst/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 contrast="-2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2531" name="Rectangle 3" descr="IMG_1022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2413" cy="6858000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 contrast="-2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3555" name="Rectangle 3" descr="IMG_1023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2413" cy="6858000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 contrast="-2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4579" name="Rectangle 3" descr="IMG_1024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2413" cy="6858000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 contrast="-2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5603" name="Rectangle 3" descr="IMG_1025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2413" cy="6858000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0000" contrast="-2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804</Words>
  <Application>Microsoft Office PowerPoint</Application>
  <PresentationFormat>全屏显示(4:3)</PresentationFormat>
  <Paragraphs>62</Paragraphs>
  <Slides>30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38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5</cp:revision>
  <dcterms:created xsi:type="dcterms:W3CDTF">2009-05-07T03:07:02Z</dcterms:created>
  <dcterms:modified xsi:type="dcterms:W3CDTF">2018-03-03T06:36:21Z</dcterms:modified>
</cp:coreProperties>
</file>