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F4A121E-A90A-45C5-ADB7-E4A261D633E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83A5B93-EB02-4A9E-BF43-A5CAE53841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295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A5B93-EB02-4A9E-BF43-A5CAE538416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441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2CFAA0-74BF-4722-B9DC-03D0F93101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78778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69CBFD-8380-4047-B165-109AE479D19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3817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0A7E02-08FE-4FE2-B580-FEDF8F43F01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61681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369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849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96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049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083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37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232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48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86FCDC-B5C5-40B6-B727-366816EAE56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00912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415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365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84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73A05D-AF36-4E15-91FC-B1982DD8AE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384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D01611-897D-47CB-9AFC-A31A03B269F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2610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9AC6C-EE00-4F61-9B27-7BA1F03BB2E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5533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F656D-6BCF-4497-8BD8-DBCA560F153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45227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632270-A6FA-45EA-B56D-B6B59CEE2CD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1942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4F7FE8-55E6-4AD6-9768-FD5923810CD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9163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9EA8DB-7A8B-4E92-B4FB-FE0FB80734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83517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103E0E8-B1B4-436F-AD62-9F54AE2F878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1017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395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350" y="0"/>
            <a:ext cx="5067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495677" y="5589240"/>
            <a:ext cx="6152646" cy="53328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K:/论坛/论坛待整理资料/整理任务/米莉茉莉第2辑/骑车旅行记/DSCF3968.JPGDSCF396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K:/论坛/论坛待整理资料/整理任务/米莉茉莉第2辑/骑车旅行记/DSCF3970.JPGDSCF397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K:/论坛/论坛待整理资料/整理任务/米莉茉莉第2辑/骑车旅行记/DSCF3971.JPGDSCF397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72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39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58775"/>
            <a:ext cx="9139238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K:/论坛/论坛待整理资料/整理任务/米莉茉莉第2辑/骑车旅行记/DSCF3961.JPGDSCF396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K:/论坛/论坛待整理资料/整理任务/米莉茉莉第2辑/骑车旅行记/DSCF3962.JPGDSCF396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24928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K:/论坛/论坛待整理资料/整理任务/米莉茉莉第2辑/骑车旅行记/DSCF3964.JPGDSCF396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K:/论坛/论坛待整理资料/整理任务/米莉茉莉第2辑/骑车旅行记/DSCF3965.JPGDSCF396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K:/论坛/论坛待整理资料/整理任务/米莉茉莉第2辑/骑车旅行记/DSCF3966.JPGDSCF396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K:/论坛/论坛待整理资料/整理任务/米莉茉莉第2辑/骑车旅行记/DSCF3967.JPGDSCF396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360363"/>
            <a:ext cx="9139238" cy="6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cp:lastPrinted>1899-12-30T00:00:00Z</cp:lastPrinted>
  <dcterms:created xsi:type="dcterms:W3CDTF">2011-01-17T21:37:35Z</dcterms:created>
  <dcterms:modified xsi:type="dcterms:W3CDTF">2018-03-03T06:23:56Z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