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1B6814F-456D-40FF-A5D8-7594AFF27F1E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4A9A05-2C5A-4402-970D-3FFE0F2462C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5043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7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A9A05-2C5A-4402-970D-3FFE0F2462C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32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B0DD4B-2387-4FC7-9552-9C6D652C0D2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55944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C2F51C-ECF4-4259-8BD3-3800BFF9CCA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17407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DBC0C7-9B04-4465-A0DA-BF7BE493D4E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95819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2BDF52-02A8-449A-A986-728E241D595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93687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527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815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052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1273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4377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6909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05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3118E6-DF88-465D-88E0-8D2676864F8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260284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156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7553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1490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708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81DEA3-6AF7-44EE-A34C-6712EE8673D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57810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3C643C-E39E-43F0-AFC6-FBD47BCF029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01086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22E33B-2290-49EA-A7EB-C67ECFD598A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62507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B9E8EF-7955-46B5-AFF8-4008F8062CE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44727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872CC4-EE95-44C4-87B9-D8CCDA0DE8A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83366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D56A37-19D1-44B3-B1B7-BD3B4CB6C25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43397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980D89-A9CA-4008-963F-C3EDE3EE8E1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47852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7F4175B-6AC6-4095-9949-60404061B5D7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14356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1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1838" y="0"/>
            <a:ext cx="514032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981268" y="5819651"/>
            <a:ext cx="5181464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0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98663" y="0"/>
            <a:ext cx="514667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1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7700"/>
            <a:ext cx="9144000" cy="556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1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12963" y="0"/>
            <a:ext cx="491807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3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65338" y="0"/>
            <a:ext cx="501332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14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7700"/>
            <a:ext cx="9144000" cy="556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15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9775" y="-12700"/>
            <a:ext cx="5124450" cy="688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16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59000" y="0"/>
            <a:ext cx="4826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17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7700"/>
            <a:ext cx="9144000" cy="556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18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98663" y="0"/>
            <a:ext cx="514667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19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44713" y="0"/>
            <a:ext cx="485457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81225" y="0"/>
            <a:ext cx="478155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20"/>
          <p:cNvPicPr>
            <a:picLocks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28813" y="1588"/>
            <a:ext cx="5286375" cy="6854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21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49475" y="-7938"/>
            <a:ext cx="4845050" cy="68738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2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55638"/>
            <a:ext cx="9144000" cy="5546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23"/>
          <p:cNvPicPr>
            <a:picLocks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93888" y="0"/>
            <a:ext cx="535622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24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66925" y="0"/>
            <a:ext cx="501015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25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95513" y="0"/>
            <a:ext cx="475297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26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66925" y="0"/>
            <a:ext cx="501015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60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03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19300" y="0"/>
            <a:ext cx="51054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04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79625" y="0"/>
            <a:ext cx="498475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05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55638"/>
            <a:ext cx="9144000" cy="5546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6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6438" y="0"/>
            <a:ext cx="519112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07"/>
          <p:cNvPicPr>
            <a:picLocks noChangeAspect="1" noChangeArrowheads="1"/>
          </p:cNvPicPr>
          <p:nvPr>
            <p:ph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76450" y="0"/>
            <a:ext cx="49911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28872" y="304801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2530" name="Picture 2" descr="08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47" y="515936"/>
            <a:ext cx="9144000" cy="5546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09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79625" y="0"/>
            <a:ext cx="498475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cp:lastPrinted>1601-01-01T00:00:00Z</cp:lastPrinted>
  <dcterms:created xsi:type="dcterms:W3CDTF">1601-01-01T00:00:00Z</dcterms:created>
  <dcterms:modified xsi:type="dcterms:W3CDTF">2018-03-03T06:15:42Z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2052-6.4.0.1931</vt:lpwstr>
  </property>
</Properties>
</file>