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4" r:id="rId2"/>
  </p:sldMasterIdLst>
  <p:notesMasterIdLst>
    <p:notesMasterId r:id="rId21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6CAD668-4D7E-4DA5-9E85-D891E467E9F9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4B15F27-BFD1-4406-B2FC-2C672586A30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20525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4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B15F27-BFD1-4406-B2FC-2C672586A303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17405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18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CFC4F39-BF3A-4B73-8936-9D4A12E57F5E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1118985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8EDAAE6-6021-453B-988A-0D057DF76FB7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6606951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6C03C4A-D585-4E71-9A24-1DC6EFCF9330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5734365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25124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50871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29117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00640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593222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04802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65093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91054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7007663-4F14-4002-B869-0AE465B75A42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56075130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595200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243868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54213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61FE852-BB27-49D3-AB7A-08EFC9B263F7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2640387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1347CBB-1E0F-408D-8C48-8354ECC45637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2056185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DD03E08-6D51-417E-879E-EE4DB0D1F491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5087258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107AC8E-448A-46EE-829E-A2BE84193B37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5149725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1B9D57-FE8E-41D1-BDBF-0D7FE43B0A34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8147695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C791A62-AF3B-4DAC-AA8B-D634C9812B0E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8391626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67342B1-D62A-49B2-90E4-FEA4838CA116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5551579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729A9AF3-DCE3-4069-9753-6AC9D5BDE67C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5713528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20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18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DSCF388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35696" y="0"/>
            <a:ext cx="54006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1875652" y="6021288"/>
            <a:ext cx="5320687" cy="4702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4580" name="Picture 4" descr="DSCF389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92113"/>
            <a:ext cx="9144000" cy="607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5604" name="Picture 4" descr="DSCF389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84188"/>
            <a:ext cx="9144000" cy="5891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6628" name="Picture 4" descr="DSCF389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00050"/>
            <a:ext cx="9144000" cy="605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7652" name="Picture 4" descr="DSCF389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38150"/>
            <a:ext cx="9144000" cy="598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8938"/>
            <a:ext cx="9144000" cy="608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9700" name="Picture 4" descr="DSCF389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39725"/>
            <a:ext cx="9144000" cy="617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0724" name="Picture 4" descr="DSCF389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36538"/>
            <a:ext cx="9144000" cy="638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1748" name="Picture 4" descr="DSCF390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20888" y="0"/>
            <a:ext cx="51022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96863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dirty="0" smtClean="0"/>
          </a:p>
        </p:txBody>
      </p:sp>
      <p:pic>
        <p:nvPicPr>
          <p:cNvPr id="16388" name="Picture 4" descr="DSCF388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09775" y="0"/>
            <a:ext cx="51244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7412" name="Picture 4" descr="DSCF388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8" y="239713"/>
            <a:ext cx="9142412" cy="637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50838"/>
            <a:ext cx="9144000" cy="615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42314" y="3187711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9460" name="Picture 4" descr="DSCF388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8" y="384175"/>
            <a:ext cx="9142412" cy="608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0484" name="Picture 4" descr="DSCF388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11163"/>
            <a:ext cx="9144000" cy="603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1508" name="Picture 4" descr="DSCF389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47663"/>
            <a:ext cx="9144000" cy="616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2532" name="Picture 4" descr="DSCF389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8" y="427038"/>
            <a:ext cx="9142412" cy="600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27038"/>
            <a:ext cx="9144000" cy="600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157255214</TotalTime>
  <Pages>0</Pages>
  <Words>513</Words>
  <Characters>0</Characters>
  <Application>Microsoft Office PowerPoint</Application>
  <DocSecurity>0</DocSecurity>
  <PresentationFormat>全屏显示(4:3)</PresentationFormat>
  <Lines>0</Lines>
  <Paragraphs>39</Paragraphs>
  <Slides>18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26" baseType="lpstr">
      <vt:lpstr>Arial</vt:lpstr>
      <vt:lpstr>宋体</vt:lpstr>
      <vt:lpstr>Calibri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4</cp:revision>
  <cp:lastPrinted>1899-12-30T00:00:00Z</cp:lastPrinted>
  <dcterms:created xsi:type="dcterms:W3CDTF">2010-03-25T21:37:06Z</dcterms:created>
  <dcterms:modified xsi:type="dcterms:W3CDTF">2018-03-03T06:05:05Z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2052-6.5.0.1966</vt:lpwstr>
  </property>
</Properties>
</file>