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735763" cy="98663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7C3B0F-2F85-4D23-A302-2F112EE2418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F367B02-3054-49DD-933F-C26F7D93BA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429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67B02-3054-49DD-933F-C26F7D93BAC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8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602CB-B3D6-467C-9894-BDCBBB57D7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43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05EA34-4140-4516-9B6F-893A9B0446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873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7A2375-D603-4F2B-B597-05170906A8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9607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42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015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76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87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067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904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348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CE16DA-C665-4B28-8B52-4AB85F0259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5504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81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39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07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F41C0D-8A0B-470E-822C-65A6288301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03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6B80D-1294-4678-989F-388CAB8BBB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883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5F9E6E-9F83-47DE-B079-D97B9DDB9D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66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48E4C9-FB97-4259-8FA5-B4A056A5DD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99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CE0EDD-735F-4B82-9B57-FD792A6F71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8423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20655-0178-4AE5-9E86-2E1C305DC0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1246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1A4999-D38E-40D8-A27A-254397EDA3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617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30FC6E1-528E-44EC-A3D3-7C7B5CB3E8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4332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卢森堡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591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4997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内文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内文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内文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内文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1488"/>
            <a:ext cx="9180513" cy="591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内文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487363"/>
            <a:ext cx="9131300" cy="588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内文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内文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内文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内文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内文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内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内文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66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内文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487363"/>
            <a:ext cx="912495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3000" y="2438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内文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6725"/>
            <a:ext cx="91694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内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内文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0" y="527050"/>
            <a:ext cx="900430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内文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内文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2600"/>
            <a:ext cx="9144000" cy="589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13</cp:revision>
  <cp:lastPrinted>1601-01-01T00:00:00Z</cp:lastPrinted>
  <dcterms:created xsi:type="dcterms:W3CDTF">1601-01-01T00:00:00Z</dcterms:created>
  <dcterms:modified xsi:type="dcterms:W3CDTF">2018-03-03T05:57:02Z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