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8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285293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570586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855878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141171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1426464" algn="l" defTabSz="570586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1711757" algn="l" defTabSz="570586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1997050" algn="l" defTabSz="570586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2282342" algn="l" defTabSz="570586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85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571E4C2-3ABC-4742-95F6-5E6F206CE959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D2E0229-730F-4FEE-BC3D-276422B3A60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162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700" kern="1200">
        <a:solidFill>
          <a:schemeClr val="tx1"/>
        </a:solidFill>
        <a:latin typeface="+mn-lt"/>
        <a:ea typeface="+mn-ea"/>
        <a:cs typeface="+mn-cs"/>
      </a:defRPr>
    </a:lvl1pPr>
    <a:lvl2pPr marL="285293" algn="l" rtl="0" fontAlgn="base">
      <a:spcBef>
        <a:spcPct val="30000"/>
      </a:spcBef>
      <a:spcAft>
        <a:spcPct val="0"/>
      </a:spcAft>
      <a:defRPr sz="700" kern="1200">
        <a:solidFill>
          <a:schemeClr val="tx1"/>
        </a:solidFill>
        <a:latin typeface="+mn-lt"/>
        <a:ea typeface="+mn-ea"/>
        <a:cs typeface="+mn-cs"/>
      </a:defRPr>
    </a:lvl2pPr>
    <a:lvl3pPr marL="570586" algn="l" rtl="0" fontAlgn="base">
      <a:spcBef>
        <a:spcPct val="30000"/>
      </a:spcBef>
      <a:spcAft>
        <a:spcPct val="0"/>
      </a:spcAft>
      <a:defRPr sz="700" kern="1200">
        <a:solidFill>
          <a:schemeClr val="tx1"/>
        </a:solidFill>
        <a:latin typeface="+mn-lt"/>
        <a:ea typeface="+mn-ea"/>
        <a:cs typeface="+mn-cs"/>
      </a:defRPr>
    </a:lvl3pPr>
    <a:lvl4pPr marL="855878" algn="l" rtl="0" fontAlgn="base">
      <a:spcBef>
        <a:spcPct val="30000"/>
      </a:spcBef>
      <a:spcAft>
        <a:spcPct val="0"/>
      </a:spcAft>
      <a:defRPr sz="700" kern="1200">
        <a:solidFill>
          <a:schemeClr val="tx1"/>
        </a:solidFill>
        <a:latin typeface="+mn-lt"/>
        <a:ea typeface="+mn-ea"/>
        <a:cs typeface="+mn-cs"/>
      </a:defRPr>
    </a:lvl4pPr>
    <a:lvl5pPr marL="1141171" algn="l" rtl="0" fontAlgn="base">
      <a:spcBef>
        <a:spcPct val="30000"/>
      </a:spcBef>
      <a:spcAft>
        <a:spcPct val="0"/>
      </a:spcAft>
      <a:defRPr sz="700" kern="1200">
        <a:solidFill>
          <a:schemeClr val="tx1"/>
        </a:solidFill>
        <a:latin typeface="+mn-lt"/>
        <a:ea typeface="+mn-ea"/>
        <a:cs typeface="+mn-cs"/>
      </a:defRPr>
    </a:lvl5pPr>
    <a:lvl6pPr marL="1426464" algn="l" defTabSz="570586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6pPr>
    <a:lvl7pPr marL="1711757" algn="l" defTabSz="570586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7pPr>
    <a:lvl8pPr marL="1997050" algn="l" defTabSz="570586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8pPr>
    <a:lvl9pPr marL="2282342" algn="l" defTabSz="570586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8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E0229-730F-4FEE-BC3D-276422B3A60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265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042"/>
            <a:ext cx="6858000" cy="2387968"/>
          </a:xfrm>
        </p:spPr>
        <p:txBody>
          <a:bodyPr anchor="b"/>
          <a:lstStyle>
            <a:lvl1pPr algn="ctr">
              <a:defRPr sz="3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1902"/>
            <a:ext cx="6858000" cy="1656463"/>
          </a:xfrm>
        </p:spPr>
        <p:txBody>
          <a:bodyPr/>
          <a:lstStyle>
            <a:lvl1pPr marL="0" indent="0" algn="ctr">
              <a:buNone/>
              <a:defRPr sz="1500"/>
            </a:lvl1pPr>
            <a:lvl2pPr marL="285293" indent="0" algn="ctr">
              <a:buNone/>
              <a:defRPr sz="1200"/>
            </a:lvl2pPr>
            <a:lvl3pPr marL="570586" indent="0" algn="ctr">
              <a:buNone/>
              <a:defRPr sz="1100"/>
            </a:lvl3pPr>
            <a:lvl4pPr marL="855878" indent="0" algn="ctr">
              <a:buNone/>
              <a:defRPr sz="1000"/>
            </a:lvl4pPr>
            <a:lvl5pPr marL="1141171" indent="0" algn="ctr">
              <a:buNone/>
              <a:defRPr sz="1000"/>
            </a:lvl5pPr>
            <a:lvl6pPr marL="1426464" indent="0" algn="ctr">
              <a:buNone/>
              <a:defRPr sz="1000"/>
            </a:lvl6pPr>
            <a:lvl7pPr marL="1711757" indent="0" algn="ctr">
              <a:buNone/>
              <a:defRPr sz="1000"/>
            </a:lvl7pPr>
            <a:lvl8pPr marL="1997050" indent="0" algn="ctr">
              <a:buNone/>
              <a:defRPr sz="1000"/>
            </a:lvl8pPr>
            <a:lvl9pPr marL="2282342" indent="0" algn="ctr">
              <a:buNone/>
              <a:defRPr sz="10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CBB91E-4E82-414A-8C1E-176D0454C8B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13736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324E52-2636-49C4-97A5-D69A1A9F552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21462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465"/>
            <a:ext cx="2057400" cy="58520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465"/>
            <a:ext cx="6088438" cy="58520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8E14AD-4F68-439C-8A9B-1E670CA9292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953019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4267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3680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4256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4010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160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2306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9052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996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EFB6BE-FD58-431A-8D56-43963EAF77C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801940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1206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943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452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51" y="1709664"/>
            <a:ext cx="7886700" cy="2852261"/>
          </a:xfrm>
        </p:spPr>
        <p:txBody>
          <a:bodyPr anchor="b"/>
          <a:lstStyle>
            <a:lvl1pPr>
              <a:defRPr sz="3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51" y="4589734"/>
            <a:ext cx="7886700" cy="1500490"/>
          </a:xfrm>
        </p:spPr>
        <p:txBody>
          <a:bodyPr/>
          <a:lstStyle>
            <a:lvl1pPr marL="0" indent="0">
              <a:buNone/>
              <a:defRPr sz="1500"/>
            </a:lvl1pPr>
            <a:lvl2pPr marL="285293" indent="0">
              <a:buNone/>
              <a:defRPr sz="1200"/>
            </a:lvl2pPr>
            <a:lvl3pPr marL="570586" indent="0">
              <a:buNone/>
              <a:defRPr sz="1100"/>
            </a:lvl3pPr>
            <a:lvl4pPr marL="855878" indent="0">
              <a:buNone/>
              <a:defRPr sz="1000"/>
            </a:lvl4pPr>
            <a:lvl5pPr marL="1141171" indent="0">
              <a:buNone/>
              <a:defRPr sz="1000"/>
            </a:lvl5pPr>
            <a:lvl6pPr marL="1426464" indent="0">
              <a:buNone/>
              <a:defRPr sz="1000"/>
            </a:lvl6pPr>
            <a:lvl7pPr marL="1711757" indent="0">
              <a:buNone/>
              <a:defRPr sz="1000"/>
            </a:lvl7pPr>
            <a:lvl8pPr marL="1997050" indent="0">
              <a:buNone/>
              <a:defRPr sz="1000"/>
            </a:lvl8pPr>
            <a:lvl9pPr marL="2282342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7011B5-443E-46AD-948E-666E1CAF519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55600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99636"/>
            <a:ext cx="4072919" cy="45268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3881" y="1599636"/>
            <a:ext cx="4072919" cy="45268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301906-8296-4725-96B7-853F4B14D81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22495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59" y="365147"/>
            <a:ext cx="7886700" cy="13251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959" y="1680646"/>
            <a:ext cx="3867877" cy="824604"/>
          </a:xfrm>
        </p:spPr>
        <p:txBody>
          <a:bodyPr anchor="b"/>
          <a:lstStyle>
            <a:lvl1pPr marL="0" indent="0">
              <a:buNone/>
              <a:defRPr sz="1500" b="1"/>
            </a:lvl1pPr>
            <a:lvl2pPr marL="285293" indent="0">
              <a:buNone/>
              <a:defRPr sz="1200" b="1"/>
            </a:lvl2pPr>
            <a:lvl3pPr marL="570586" indent="0">
              <a:buNone/>
              <a:defRPr sz="1100" b="1"/>
            </a:lvl3pPr>
            <a:lvl4pPr marL="855878" indent="0">
              <a:buNone/>
              <a:defRPr sz="1000" b="1"/>
            </a:lvl4pPr>
            <a:lvl5pPr marL="1141171" indent="0">
              <a:buNone/>
              <a:defRPr sz="1000" b="1"/>
            </a:lvl5pPr>
            <a:lvl6pPr marL="1426464" indent="0">
              <a:buNone/>
              <a:defRPr sz="1000" b="1"/>
            </a:lvl6pPr>
            <a:lvl7pPr marL="1711757" indent="0">
              <a:buNone/>
              <a:defRPr sz="1000" b="1"/>
            </a:lvl7pPr>
            <a:lvl8pPr marL="1997050" indent="0">
              <a:buNone/>
              <a:defRPr sz="1000" b="1"/>
            </a:lvl8pPr>
            <a:lvl9pPr marL="2282342" indent="0">
              <a:buNone/>
              <a:defRPr sz="1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959" y="2505250"/>
            <a:ext cx="3867877" cy="36841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586" y="1680646"/>
            <a:ext cx="3887073" cy="824604"/>
          </a:xfrm>
        </p:spPr>
        <p:txBody>
          <a:bodyPr anchor="b"/>
          <a:lstStyle>
            <a:lvl1pPr marL="0" indent="0">
              <a:buNone/>
              <a:defRPr sz="1500" b="1"/>
            </a:lvl1pPr>
            <a:lvl2pPr marL="285293" indent="0">
              <a:buNone/>
              <a:defRPr sz="1200" b="1"/>
            </a:lvl2pPr>
            <a:lvl3pPr marL="570586" indent="0">
              <a:buNone/>
              <a:defRPr sz="1100" b="1"/>
            </a:lvl3pPr>
            <a:lvl4pPr marL="855878" indent="0">
              <a:buNone/>
              <a:defRPr sz="1000" b="1"/>
            </a:lvl4pPr>
            <a:lvl5pPr marL="1141171" indent="0">
              <a:buNone/>
              <a:defRPr sz="1000" b="1"/>
            </a:lvl5pPr>
            <a:lvl6pPr marL="1426464" indent="0">
              <a:buNone/>
              <a:defRPr sz="1000" b="1"/>
            </a:lvl6pPr>
            <a:lvl7pPr marL="1711757" indent="0">
              <a:buNone/>
              <a:defRPr sz="1000" b="1"/>
            </a:lvl7pPr>
            <a:lvl8pPr marL="1997050" indent="0">
              <a:buNone/>
              <a:defRPr sz="1000" b="1"/>
            </a:lvl8pPr>
            <a:lvl9pPr marL="2282342" indent="0">
              <a:buNone/>
              <a:defRPr sz="1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586" y="2505250"/>
            <a:ext cx="3887073" cy="36841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6F618A-C317-447F-AE24-31B7BF36194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72801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7F85EF-6550-47DC-9616-0A319E93754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99326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E73C01-7D37-4040-A633-2BFFBAAD119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71760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59" y="457039"/>
            <a:ext cx="2949115" cy="1600845"/>
          </a:xfrm>
        </p:spPr>
        <p:txBody>
          <a:bodyPr anchor="b"/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073" y="987833"/>
            <a:ext cx="4629586" cy="4872662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59" y="2057884"/>
            <a:ext cx="2949115" cy="3811075"/>
          </a:xfrm>
        </p:spPr>
        <p:txBody>
          <a:bodyPr/>
          <a:lstStyle>
            <a:lvl1pPr marL="0" indent="0">
              <a:buNone/>
              <a:defRPr sz="1000"/>
            </a:lvl1pPr>
            <a:lvl2pPr marL="285293" indent="0">
              <a:buNone/>
              <a:defRPr sz="900"/>
            </a:lvl2pPr>
            <a:lvl3pPr marL="570586" indent="0">
              <a:buNone/>
              <a:defRPr sz="700"/>
            </a:lvl3pPr>
            <a:lvl4pPr marL="855878" indent="0">
              <a:buNone/>
              <a:defRPr sz="600"/>
            </a:lvl4pPr>
            <a:lvl5pPr marL="1141171" indent="0">
              <a:buNone/>
              <a:defRPr sz="600"/>
            </a:lvl5pPr>
            <a:lvl6pPr marL="1426464" indent="0">
              <a:buNone/>
              <a:defRPr sz="600"/>
            </a:lvl6pPr>
            <a:lvl7pPr marL="1711757" indent="0">
              <a:buNone/>
              <a:defRPr sz="600"/>
            </a:lvl7pPr>
            <a:lvl8pPr marL="1997050" indent="0">
              <a:buNone/>
              <a:defRPr sz="600"/>
            </a:lvl8pPr>
            <a:lvl9pPr marL="2282342" indent="0">
              <a:buNone/>
              <a:defRPr sz="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500578-191F-4F6C-B61E-81DAF16BB5A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27424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59" y="457039"/>
            <a:ext cx="2949115" cy="1600845"/>
          </a:xfrm>
        </p:spPr>
        <p:txBody>
          <a:bodyPr anchor="b"/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073" y="987833"/>
            <a:ext cx="4629586" cy="4872662"/>
          </a:xfrm>
        </p:spPr>
        <p:txBody>
          <a:bodyPr/>
          <a:lstStyle>
            <a:lvl1pPr marL="0" indent="0">
              <a:buNone/>
              <a:defRPr sz="2000"/>
            </a:lvl1pPr>
            <a:lvl2pPr marL="285293" indent="0">
              <a:buNone/>
              <a:defRPr sz="1700"/>
            </a:lvl2pPr>
            <a:lvl3pPr marL="570586" indent="0">
              <a:buNone/>
              <a:defRPr sz="1500"/>
            </a:lvl3pPr>
            <a:lvl4pPr marL="855878" indent="0">
              <a:buNone/>
              <a:defRPr sz="1200"/>
            </a:lvl4pPr>
            <a:lvl5pPr marL="1141171" indent="0">
              <a:buNone/>
              <a:defRPr sz="1200"/>
            </a:lvl5pPr>
            <a:lvl6pPr marL="1426464" indent="0">
              <a:buNone/>
              <a:defRPr sz="1200"/>
            </a:lvl6pPr>
            <a:lvl7pPr marL="1711757" indent="0">
              <a:buNone/>
              <a:defRPr sz="1200"/>
            </a:lvl7pPr>
            <a:lvl8pPr marL="1997050" indent="0">
              <a:buNone/>
              <a:defRPr sz="1200"/>
            </a:lvl8pPr>
            <a:lvl9pPr marL="2282342" indent="0">
              <a:buNone/>
              <a:defRPr sz="12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59" y="2057884"/>
            <a:ext cx="2949115" cy="3811075"/>
          </a:xfrm>
        </p:spPr>
        <p:txBody>
          <a:bodyPr/>
          <a:lstStyle>
            <a:lvl1pPr marL="0" indent="0">
              <a:buNone/>
              <a:defRPr sz="1000"/>
            </a:lvl1pPr>
            <a:lvl2pPr marL="285293" indent="0">
              <a:buNone/>
              <a:defRPr sz="900"/>
            </a:lvl2pPr>
            <a:lvl3pPr marL="570586" indent="0">
              <a:buNone/>
              <a:defRPr sz="700"/>
            </a:lvl3pPr>
            <a:lvl4pPr marL="855878" indent="0">
              <a:buNone/>
              <a:defRPr sz="600"/>
            </a:lvl4pPr>
            <a:lvl5pPr marL="1141171" indent="0">
              <a:buNone/>
              <a:defRPr sz="600"/>
            </a:lvl5pPr>
            <a:lvl6pPr marL="1426464" indent="0">
              <a:buNone/>
              <a:defRPr sz="600"/>
            </a:lvl6pPr>
            <a:lvl7pPr marL="1711757" indent="0">
              <a:buNone/>
              <a:defRPr sz="600"/>
            </a:lvl7pPr>
            <a:lvl8pPr marL="1997050" indent="0">
              <a:buNone/>
              <a:defRPr sz="600"/>
            </a:lvl8pPr>
            <a:lvl9pPr marL="2282342" indent="0">
              <a:buNone/>
              <a:defRPr sz="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0B5D22-E909-4F21-83EF-058A37060E8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65600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466"/>
            <a:ext cx="8229600" cy="1142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5" tIns="45712" rIns="91425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99636"/>
            <a:ext cx="8229600" cy="452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5" tIns="45712" rIns="91425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4989"/>
            <a:ext cx="2133309" cy="47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5" tIns="45712" rIns="91425" bIns="45712" numCol="1" anchor="t" anchorCtr="0" compatLnSpc="1">
            <a:prstTxWarp prst="textNoShape">
              <a:avLst/>
            </a:prstTxWarp>
          </a:bodyPr>
          <a:lstStyle>
            <a:lvl1pPr defTabSz="914324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492" y="6244989"/>
            <a:ext cx="2895018" cy="47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5" tIns="45712" rIns="91425" bIns="45712" numCol="1" anchor="t" anchorCtr="0" compatLnSpc="1">
            <a:prstTxWarp prst="textNoShape">
              <a:avLst/>
            </a:prstTxWarp>
          </a:bodyPr>
          <a:lstStyle>
            <a:lvl1pPr algn="ctr" defTabSz="914324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491" y="6244989"/>
            <a:ext cx="2133309" cy="47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5" tIns="45712" rIns="91425" bIns="45712" numCol="1" anchor="t" anchorCtr="0" compatLnSpc="1">
            <a:prstTxWarp prst="textNoShape">
              <a:avLst/>
            </a:prstTxWarp>
          </a:bodyPr>
          <a:lstStyle>
            <a:lvl1pPr algn="r" defTabSz="914324" eaLnBrk="1" hangingPunct="1">
              <a:defRPr sz="1400"/>
            </a:lvl1pPr>
          </a:lstStyle>
          <a:p>
            <a:fld id="{53CDAE9E-29E8-4DB6-A74E-8BA0A0237690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defTabSz="914324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1432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91432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91432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91432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285293" algn="ctr" defTabSz="914324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570586" algn="ctr" defTabSz="914324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855878" algn="ctr" defTabSz="914324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141171" algn="ctr" defTabSz="914324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748" indent="-342748" algn="l" defTabSz="914324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6284" algn="l" defTabSz="914324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52" indent="-228829" algn="l" defTabSz="914324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19" indent="-228829" algn="l" defTabSz="914324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77" indent="-228829" algn="l" defTabSz="914324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69110" indent="-142646" algn="l" defTabSz="57058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854403" indent="-142646" algn="l" defTabSz="57058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42646" algn="l" defTabSz="57058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424989" indent="-142646" algn="l" defTabSz="57058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70586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5293" algn="l" defTabSz="570586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70586" algn="l" defTabSz="570586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55878" algn="l" defTabSz="570586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41171" algn="l" defTabSz="570586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26464" algn="l" defTabSz="570586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711757" algn="l" defTabSz="570586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997050" algn="l" defTabSz="570586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82342" algn="l" defTabSz="570586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37445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4882"/>
            <a:ext cx="9140510" cy="57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2" y="6172128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K:/论坛/论坛待整理资料/整理任务/整理中/凯，能行！/图片11.jpg图片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31" y="0"/>
            <a:ext cx="90942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31" y="3628"/>
            <a:ext cx="9094267" cy="6850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K:/论坛/论坛待整理资料/整理任务/整理中/凯，能行！/图片13.jpg图片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31" y="0"/>
            <a:ext cx="90942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31" y="3628"/>
            <a:ext cx="9094267" cy="6850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K:/论坛/论坛待整理资料/整理任务/整理中/凯，能行！/图片15.jpg图片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31" y="0"/>
            <a:ext cx="90942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986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K:/论坛/论坛待整理资料/整理任务/整理中/凯，能行！/图片3.jpg图片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29030" y="297181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8434" name="Picture 2" descr="K:/论坛/论坛待整理资料/整理任务/整理中/凯，能行！/图片4.jpg图片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31" y="0"/>
            <a:ext cx="90942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31" y="3628"/>
            <a:ext cx="9094267" cy="6850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K:/论坛/论坛待整理资料/整理任务/整理中/凯，能行！/图片6.jpg图片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31" y="0"/>
            <a:ext cx="90942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31" y="3628"/>
            <a:ext cx="9094267" cy="6850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K:/论坛/论坛待整理资料/整理任务/整理中/凯，能行！/图片8.jpg图片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31" y="0"/>
            <a:ext cx="90942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31" y="3628"/>
            <a:ext cx="9094267" cy="6850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31" y="3628"/>
            <a:ext cx="9094267" cy="6850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7</cp:revision>
  <cp:lastPrinted>1601-01-01T00:00:00Z</cp:lastPrinted>
  <dcterms:created xsi:type="dcterms:W3CDTF">1601-01-01T00:00:00Z</dcterms:created>
  <dcterms:modified xsi:type="dcterms:W3CDTF">2018-03-03T05:42:30Z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2052-6.6.0.2699</vt:lpwstr>
  </property>
</Properties>
</file>