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9"/>
  </p:notesMasterIdLst>
  <p:sldIdLst>
    <p:sldId id="256" r:id="rId3"/>
    <p:sldId id="257" r:id="rId4"/>
    <p:sldId id="258" r:id="rId5"/>
    <p:sldId id="281" r:id="rId6"/>
    <p:sldId id="259" r:id="rId7"/>
    <p:sldId id="282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3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241905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48380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725714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96761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209523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1451427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1693332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1935236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D83EB00-0404-4C55-9448-D9DD6243A12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048F815-631B-48EF-B2B5-E854E5E129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316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41905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83809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725714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67618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209523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451427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93332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935236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8F815-631B-48EF-B2B5-E854E5E1298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08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210" y="1122142"/>
            <a:ext cx="6857580" cy="2387911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210" y="3602445"/>
            <a:ext cx="6857580" cy="1655495"/>
          </a:xfrm>
        </p:spPr>
        <p:txBody>
          <a:bodyPr/>
          <a:lstStyle>
            <a:lvl1pPr marL="0" indent="0" algn="ctr">
              <a:buNone/>
              <a:defRPr sz="1300"/>
            </a:lvl1pPr>
            <a:lvl2pPr marL="241905" indent="0" algn="ctr">
              <a:buNone/>
              <a:defRPr sz="1100"/>
            </a:lvl2pPr>
            <a:lvl3pPr marL="483809" indent="0" algn="ctr">
              <a:buNone/>
              <a:defRPr sz="1000"/>
            </a:lvl3pPr>
            <a:lvl4pPr marL="725714" indent="0" algn="ctr">
              <a:buNone/>
              <a:defRPr sz="800"/>
            </a:lvl4pPr>
            <a:lvl5pPr marL="967618" indent="0" algn="ctr">
              <a:buNone/>
              <a:defRPr sz="800"/>
            </a:lvl5pPr>
            <a:lvl6pPr marL="1209523" indent="0" algn="ctr">
              <a:buNone/>
              <a:defRPr sz="800"/>
            </a:lvl6pPr>
            <a:lvl7pPr marL="1451427" indent="0" algn="ctr">
              <a:buNone/>
              <a:defRPr sz="800"/>
            </a:lvl7pPr>
            <a:lvl8pPr marL="1693332" indent="0" algn="ctr">
              <a:buNone/>
              <a:defRPr sz="800"/>
            </a:lvl8pPr>
            <a:lvl9pPr marL="1935236" indent="0" algn="ctr">
              <a:buNone/>
              <a:defRPr sz="8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66FF13-1CAA-4340-A22B-5E73B82B6E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818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322BBC-1250-49DB-900C-FE14514DBB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055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946" y="274656"/>
            <a:ext cx="2057106" cy="585176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948" y="274656"/>
            <a:ext cx="6092360" cy="585176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E10A1-1F0F-4AB4-AA54-7E632B1CB0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1809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620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10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198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897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209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82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2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91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4C42A4-0672-4EA9-9F02-40CF5A67F9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2863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34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9991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6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104" y="1710090"/>
            <a:ext cx="7886553" cy="28523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104" y="4589358"/>
            <a:ext cx="7886553" cy="1500109"/>
          </a:xfrm>
        </p:spPr>
        <p:txBody>
          <a:bodyPr/>
          <a:lstStyle>
            <a:lvl1pPr marL="0" indent="0">
              <a:buNone/>
              <a:defRPr sz="1300"/>
            </a:lvl1pPr>
            <a:lvl2pPr marL="241905" indent="0">
              <a:buNone/>
              <a:defRPr sz="1100"/>
            </a:lvl2pPr>
            <a:lvl3pPr marL="483809" indent="0">
              <a:buNone/>
              <a:defRPr sz="1000"/>
            </a:lvl3pPr>
            <a:lvl4pPr marL="725714" indent="0">
              <a:buNone/>
              <a:defRPr sz="800"/>
            </a:lvl4pPr>
            <a:lvl5pPr marL="967618" indent="0">
              <a:buNone/>
              <a:defRPr sz="800"/>
            </a:lvl5pPr>
            <a:lvl6pPr marL="1209523" indent="0">
              <a:buNone/>
              <a:defRPr sz="800"/>
            </a:lvl6pPr>
            <a:lvl7pPr marL="1451427" indent="0">
              <a:buNone/>
              <a:defRPr sz="800"/>
            </a:lvl7pPr>
            <a:lvl8pPr marL="1693332" indent="0">
              <a:buNone/>
              <a:defRPr sz="800"/>
            </a:lvl8pPr>
            <a:lvl9pPr marL="1935236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D5C72E-7140-4A61-9740-06DC420B8F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2677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948" y="1600060"/>
            <a:ext cx="4074733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2319" y="1600060"/>
            <a:ext cx="4074733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3C381E-9CC9-4907-9C7A-B229A2D08F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499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365369"/>
            <a:ext cx="7886553" cy="13254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83" y="1681533"/>
            <a:ext cx="3868099" cy="82312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1905" indent="0">
              <a:buNone/>
              <a:defRPr sz="1100" b="1"/>
            </a:lvl2pPr>
            <a:lvl3pPr marL="483809" indent="0">
              <a:buNone/>
              <a:defRPr sz="1000" b="1"/>
            </a:lvl3pPr>
            <a:lvl4pPr marL="725714" indent="0">
              <a:buNone/>
              <a:defRPr sz="800" b="1"/>
            </a:lvl4pPr>
            <a:lvl5pPr marL="967618" indent="0">
              <a:buNone/>
              <a:defRPr sz="800" b="1"/>
            </a:lvl5pPr>
            <a:lvl6pPr marL="1209523" indent="0">
              <a:buNone/>
              <a:defRPr sz="800" b="1"/>
            </a:lvl6pPr>
            <a:lvl7pPr marL="1451427" indent="0">
              <a:buNone/>
              <a:defRPr sz="800" b="1"/>
            </a:lvl7pPr>
            <a:lvl8pPr marL="1693332" indent="0">
              <a:buNone/>
              <a:defRPr sz="800" b="1"/>
            </a:lvl8pPr>
            <a:lvl9pPr marL="1935236" indent="0">
              <a:buNone/>
              <a:defRPr sz="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83" y="2504661"/>
            <a:ext cx="3868099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19" y="1681533"/>
            <a:ext cx="3887418" cy="82312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1905" indent="0">
              <a:buNone/>
              <a:defRPr sz="1100" b="1"/>
            </a:lvl2pPr>
            <a:lvl3pPr marL="483809" indent="0">
              <a:buNone/>
              <a:defRPr sz="1000" b="1"/>
            </a:lvl3pPr>
            <a:lvl4pPr marL="725714" indent="0">
              <a:buNone/>
              <a:defRPr sz="800" b="1"/>
            </a:lvl4pPr>
            <a:lvl5pPr marL="967618" indent="0">
              <a:buNone/>
              <a:defRPr sz="800" b="1"/>
            </a:lvl5pPr>
            <a:lvl6pPr marL="1209523" indent="0">
              <a:buNone/>
              <a:defRPr sz="800" b="1"/>
            </a:lvl6pPr>
            <a:lvl7pPr marL="1451427" indent="0">
              <a:buNone/>
              <a:defRPr sz="800" b="1"/>
            </a:lvl7pPr>
            <a:lvl8pPr marL="1693332" indent="0">
              <a:buNone/>
              <a:defRPr sz="800" b="1"/>
            </a:lvl8pPr>
            <a:lvl9pPr marL="1935236" indent="0">
              <a:buNone/>
              <a:defRPr sz="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19" y="2504661"/>
            <a:ext cx="3887418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D0E842-80AA-4B8F-AA4E-3761566CC8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452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4A2E6C-93EC-458C-8B9B-6F63FEDCA1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276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BB33C-9368-4064-8403-68DAED81F5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6886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456920"/>
            <a:ext cx="2949163" cy="1600900"/>
          </a:xfrm>
        </p:spPr>
        <p:txBody>
          <a:bodyPr anchor="b"/>
          <a:lstStyle>
            <a:lvl1pPr>
              <a:defRPr sz="1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18" y="987754"/>
            <a:ext cx="4629119" cy="4873253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84" y="2057820"/>
            <a:ext cx="2949163" cy="3811586"/>
          </a:xfrm>
        </p:spPr>
        <p:txBody>
          <a:bodyPr/>
          <a:lstStyle>
            <a:lvl1pPr marL="0" indent="0">
              <a:buNone/>
              <a:defRPr sz="800"/>
            </a:lvl1pPr>
            <a:lvl2pPr marL="241905" indent="0">
              <a:buNone/>
              <a:defRPr sz="700"/>
            </a:lvl2pPr>
            <a:lvl3pPr marL="483809" indent="0">
              <a:buNone/>
              <a:defRPr sz="600"/>
            </a:lvl3pPr>
            <a:lvl4pPr marL="725714" indent="0">
              <a:buNone/>
              <a:defRPr sz="500"/>
            </a:lvl4pPr>
            <a:lvl5pPr marL="967618" indent="0">
              <a:buNone/>
              <a:defRPr sz="500"/>
            </a:lvl5pPr>
            <a:lvl6pPr marL="1209523" indent="0">
              <a:buNone/>
              <a:defRPr sz="500"/>
            </a:lvl6pPr>
            <a:lvl7pPr marL="1451427" indent="0">
              <a:buNone/>
              <a:defRPr sz="500"/>
            </a:lvl7pPr>
            <a:lvl8pPr marL="1693332" indent="0">
              <a:buNone/>
              <a:defRPr sz="500"/>
            </a:lvl8pPr>
            <a:lvl9pPr marL="1935236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5D4C8-DA8F-4142-A550-7C2C5D600C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0499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456920"/>
            <a:ext cx="2949163" cy="1600900"/>
          </a:xfrm>
        </p:spPr>
        <p:txBody>
          <a:bodyPr anchor="b"/>
          <a:lstStyle>
            <a:lvl1pPr>
              <a:defRPr sz="1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18" y="987754"/>
            <a:ext cx="4629119" cy="4873253"/>
          </a:xfrm>
        </p:spPr>
        <p:txBody>
          <a:bodyPr/>
          <a:lstStyle>
            <a:lvl1pPr marL="0" indent="0">
              <a:buNone/>
              <a:defRPr sz="1700"/>
            </a:lvl1pPr>
            <a:lvl2pPr marL="241905" indent="0">
              <a:buNone/>
              <a:defRPr sz="1500"/>
            </a:lvl2pPr>
            <a:lvl3pPr marL="483809" indent="0">
              <a:buNone/>
              <a:defRPr sz="1300"/>
            </a:lvl3pPr>
            <a:lvl4pPr marL="725714" indent="0">
              <a:buNone/>
              <a:defRPr sz="1100"/>
            </a:lvl4pPr>
            <a:lvl5pPr marL="967618" indent="0">
              <a:buNone/>
              <a:defRPr sz="1100"/>
            </a:lvl5pPr>
            <a:lvl6pPr marL="1209523" indent="0">
              <a:buNone/>
              <a:defRPr sz="1100"/>
            </a:lvl6pPr>
            <a:lvl7pPr marL="1451427" indent="0">
              <a:buNone/>
              <a:defRPr sz="1100"/>
            </a:lvl7pPr>
            <a:lvl8pPr marL="1693332" indent="0">
              <a:buNone/>
              <a:defRPr sz="1100"/>
            </a:lvl8pPr>
            <a:lvl9pPr marL="1935236" indent="0">
              <a:buNone/>
              <a:defRPr sz="11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84" y="2057820"/>
            <a:ext cx="2949163" cy="3811586"/>
          </a:xfrm>
        </p:spPr>
        <p:txBody>
          <a:bodyPr/>
          <a:lstStyle>
            <a:lvl1pPr marL="0" indent="0">
              <a:buNone/>
              <a:defRPr sz="800"/>
            </a:lvl1pPr>
            <a:lvl2pPr marL="241905" indent="0">
              <a:buNone/>
              <a:defRPr sz="700"/>
            </a:lvl2pPr>
            <a:lvl3pPr marL="483809" indent="0">
              <a:buNone/>
              <a:defRPr sz="600"/>
            </a:lvl3pPr>
            <a:lvl4pPr marL="725714" indent="0">
              <a:buNone/>
              <a:defRPr sz="500"/>
            </a:lvl4pPr>
            <a:lvl5pPr marL="967618" indent="0">
              <a:buNone/>
              <a:defRPr sz="500"/>
            </a:lvl5pPr>
            <a:lvl6pPr marL="1209523" indent="0">
              <a:buNone/>
              <a:defRPr sz="500"/>
            </a:lvl6pPr>
            <a:lvl7pPr marL="1451427" indent="0">
              <a:buNone/>
              <a:defRPr sz="500"/>
            </a:lvl7pPr>
            <a:lvl8pPr marL="1693332" indent="0">
              <a:buNone/>
              <a:defRPr sz="500"/>
            </a:lvl8pPr>
            <a:lvl9pPr marL="1935236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846BC7-AE79-4937-AF76-B3EC71EF15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711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948" y="274656"/>
            <a:ext cx="8230104" cy="11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48" y="1600060"/>
            <a:ext cx="8230104" cy="452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48" y="6244854"/>
            <a:ext cx="21335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defTabSz="914702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878" y="6244854"/>
            <a:ext cx="28962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algn="ctr" defTabSz="914702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508" y="6244854"/>
            <a:ext cx="21335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algn="r" defTabSz="914702" eaLnBrk="1" hangingPunct="1">
              <a:defRPr sz="1400"/>
            </a:lvl1pPr>
          </a:lstStyle>
          <a:p>
            <a:fld id="{77D47CE5-797E-4056-8307-28BBA2D274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702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241905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483809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725714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967618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698" indent="-342698" algn="l" defTabSz="914702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12" indent="-285582" algn="l" defTabSz="914702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67" indent="-228465" algn="l" defTabSz="914702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465" algn="l" defTabSz="914702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29" indent="-228465" algn="l" defTabSz="914702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330475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72379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14284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6188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41905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83809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5714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67618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09523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51427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693332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35236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3203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火焰00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9672" y="0"/>
            <a:ext cx="59766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47660" y="6021288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8423"/>
            <a:ext cx="9144000" cy="556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4273"/>
            <a:ext cx="9144000" cy="577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火焰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6830" y="0"/>
            <a:ext cx="531034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火焰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5549" y="0"/>
            <a:ext cx="5212903" cy="684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9787"/>
            <a:ext cx="9144000" cy="563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2149"/>
            <a:ext cx="9144000" cy="567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7188"/>
            <a:ext cx="9144000" cy="566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4431"/>
            <a:ext cx="9144000" cy="5729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9708"/>
            <a:ext cx="9144000" cy="565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1546"/>
            <a:ext cx="9144000" cy="561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火焰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5836" y="0"/>
            <a:ext cx="57723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1546"/>
            <a:ext cx="9144000" cy="561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7188"/>
            <a:ext cx="9144000" cy="566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990"/>
            <a:ext cx="9144000" cy="5698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16"/>
          <a:stretch>
            <a:fillRect/>
          </a:stretch>
        </p:blipFill>
        <p:spPr bwMode="auto">
          <a:xfrm>
            <a:off x="0" y="608947"/>
            <a:ext cx="9144000" cy="564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346"/>
            <a:ext cx="9144000" cy="562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火焰0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9" y="0"/>
            <a:ext cx="752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81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火焰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7792" y="0"/>
            <a:ext cx="54884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火焰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911" y="1"/>
            <a:ext cx="5416178" cy="687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7944" y="31877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5" descr="火焰0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835" y="0"/>
            <a:ext cx="568833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火焰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9632" y="0"/>
            <a:ext cx="54447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火焰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8234" y="0"/>
            <a:ext cx="5587533" cy="686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1704"/>
            <a:ext cx="9144000" cy="557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1862"/>
            <a:ext cx="9144000" cy="553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728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728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513</Words>
  <Application>Microsoft Office PowerPoint</Application>
  <PresentationFormat>全屏显示(4:3)</PresentationFormat>
  <Paragraphs>39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14</cp:revision>
  <dcterms:created xsi:type="dcterms:W3CDTF">2007-11-07T07:14:03Z</dcterms:created>
  <dcterms:modified xsi:type="dcterms:W3CDTF">2018-03-03T05:34:19Z</dcterms:modified>
</cp:coreProperties>
</file>