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2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B412D2F-D410-4FC2-8B6E-2BB7F9099A3A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A3E6375-7208-4BDA-88B4-1C67AA3051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8094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3E6375-7208-4BDA-88B4-1C67AA3051B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1757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4976B6-BEF7-49DE-913D-CAA0EA78281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636649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073A95-859B-418E-8208-B5A7349F331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7027260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2542905-FBDE-4B4E-BA33-187C73BF81FE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3044056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9894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069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6346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6617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91122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11811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4500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78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5C3CE9-26CD-43D3-9AE8-9635DC5A5EF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9138366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35053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76489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2579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10C60E-5694-4319-B337-2B3BC17DD79A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8044820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4DAF1E-AAED-4FE4-A8C9-4F0F3B2057B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9810008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C985B8-0A5A-4E82-84C9-B1FE57CD1A3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53626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9F701E-FCAA-4F3D-8DB8-6C8E35DDF23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650177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FCCD18-1DFE-4276-B136-45CF85BF2B4E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416955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958225-0AC9-4008-B5FE-E9C6CA45A47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116895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2C2E04-E25F-4875-9125-210D4D53BA2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859449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B82F202F-E207-4B9B-89B2-2D624E3CC079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572300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6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5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4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img001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36601" y="1"/>
            <a:ext cx="680442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878467" y="6093296"/>
            <a:ext cx="5320687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4580" name="Picture 4" descr="img0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30313" y="0"/>
            <a:ext cx="6683375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0788" y="0"/>
            <a:ext cx="6702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6628" name="Picture 4" descr="img0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0788" y="0"/>
            <a:ext cx="6702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7652" name="Picture 4" descr="img0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0788" y="0"/>
            <a:ext cx="6702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8676" name="Picture 4" descr="img0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8725" y="14288"/>
            <a:ext cx="6686550" cy="684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9700" name="Picture 4" descr="img0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30313" y="0"/>
            <a:ext cx="6683375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0724" name="Picture 4" descr="img0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0788" y="0"/>
            <a:ext cx="6702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0788" y="0"/>
            <a:ext cx="6702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2772" name="Picture 4" descr="img0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0788" y="0"/>
            <a:ext cx="6702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3796" name="Picture 4" descr="img0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0788" y="0"/>
            <a:ext cx="6702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6388" name="Picture 4" descr="img0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0788" y="0"/>
            <a:ext cx="6702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4820" name="Picture 4" descr="img0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0788" y="0"/>
            <a:ext cx="6702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0788" y="0"/>
            <a:ext cx="6702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6868" name="Picture 4" descr="img0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0788" y="0"/>
            <a:ext cx="6702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7892" name="Picture 4" descr="img0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0788" y="0"/>
            <a:ext cx="6702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6305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7412" name="Picture 4" descr="img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0788" y="0"/>
            <a:ext cx="6702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0788" y="0"/>
            <a:ext cx="6702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627784" y="2420888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9460" name="Picture 4" descr="img0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06500" y="-14288"/>
            <a:ext cx="6731000" cy="6886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0484" name="Picture 4" descr="img0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0788" y="0"/>
            <a:ext cx="6702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1508" name="Picture 4" descr="img00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03325" y="-19050"/>
            <a:ext cx="6737350" cy="689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2532" name="Picture 4" descr="img0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06500" y="-14288"/>
            <a:ext cx="6731000" cy="6886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3556" name="Picture 4" descr="img00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0788" y="0"/>
            <a:ext cx="6702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157255218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24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4</cp:revision>
  <cp:lastPrinted>1899-12-30T00:00:00Z</cp:lastPrinted>
  <dcterms:created xsi:type="dcterms:W3CDTF">2010-12-11T22:04:06Z</dcterms:created>
  <dcterms:modified xsi:type="dcterms:W3CDTF">2018-03-03T05:26:28Z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2052-6.6.0.2461</vt:lpwstr>
  </property>
</Properties>
</file>