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DFC633-5755-4F8D-9F65-78E358A88041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936433F-B05F-4B29-99C6-C6079386BD8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716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6433F-B05F-4B29-99C6-C6079386BD8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649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F089B5-0566-4CE1-AC96-E6106C1B06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6862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50A6C6-4F2E-414F-B437-C1E37E7D7BC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7452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9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9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F5AE1-F316-4F30-BFD4-13B138A02A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70790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0904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083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6266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8124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0611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3734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343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624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96E9BD-D3BF-44C3-829C-98422C4C2A1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67675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4690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404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287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2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FE02F4-454D-4E22-9771-A6CAA0713E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81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59D87C-F364-451B-941C-0B416456676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4411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F34EE-C6B5-47F7-9566-3235E105617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0635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0A3B36-E3B7-44DC-8D75-285E878975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3176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F65E7-E7A8-42B9-8B0E-5F19011545A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414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987429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0F9310-B4BD-49D5-AD2C-990963D9A5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9698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987429"/>
            <a:ext cx="4629151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12E38D-12C0-411E-8F9A-7F27C0D84E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6783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FF4CF809-4FDC-48A7-80DD-43EF6DD8BFD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58233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怪男孩-封面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6400" y="0"/>
            <a:ext cx="60197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93281" y="6170138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怪男孩内文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怪男孩内文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怪男孩内文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怪男孩内文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怪男孩内文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怪男孩内文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怪男孩内文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怪男孩内文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怪男孩内文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怪男孩-封底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4239" y="0"/>
            <a:ext cx="4835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怪男孩内文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" y="385234"/>
            <a:ext cx="9131300" cy="6087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243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怪男孩内文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怪男孩内文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怪男孩内文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怪男孩内文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怪男孩内文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怪男孩内文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怪男孩内文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368</Words>
  <Application>Microsoft Office PowerPoint</Application>
  <PresentationFormat>全屏显示(4:3)</PresentationFormat>
  <Paragraphs>28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cp:lastPrinted>1601-01-01T00:00:00Z</cp:lastPrinted>
  <dcterms:created xsi:type="dcterms:W3CDTF">1601-01-01T00:00:00Z</dcterms:created>
  <dcterms:modified xsi:type="dcterms:W3CDTF">2018-03-03T05:19:15Z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