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3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3BB4CF6-6D90-4AF0-8D3C-DCF9F43C6A63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44CA823-47EB-4CBE-8849-8E659BCCF25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2514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4CA823-47EB-4CBE-8849-8E659BCCF25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1735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1FA056-A568-4691-8CAD-A14F810473A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09915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AFA1AF-BDFA-4327-BAB4-3F1D232D4C3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40554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6718B4-260F-4759-8492-853A62B1CB0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880161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1482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6162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7427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9994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217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549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2600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37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3C19E0-8FBD-4AC7-ADFC-3FD8E24A827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435075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0354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8156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58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9C7C2E-EDBF-4F79-BEC6-6F69967C101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59538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BB59D2-D9AF-4058-BEA4-13E9818ED22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26489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F07E87-0D70-42BF-BF5E-CF3FB066881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53333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CFAE7B-A03E-497C-903F-ACE5A6358CB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30471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62DD68-7889-4A6B-8BBA-93CA375B304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9425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9AB2B7-8E2C-4553-8446-2FD8E35D01C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9373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619EBB-518C-448E-AF7E-ABD94175CFE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05916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3069D974-14EA-4DA4-AAAA-2DC9342E5474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13567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img001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05000" y="0"/>
            <a:ext cx="5318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71044" y="5877272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1200" y="0"/>
            <a:ext cx="52022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img0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3" y="-25400"/>
            <a:ext cx="5205412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img0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050" y="0"/>
            <a:ext cx="5205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img0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3" y="0"/>
            <a:ext cx="5205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 descr="img0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050" y="0"/>
            <a:ext cx="5205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8175" y="3175"/>
            <a:ext cx="5203825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0724" name="Picture 4" descr="img0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8175" y="0"/>
            <a:ext cx="5203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1748" name="Picture 4" descr="img0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050" y="0"/>
            <a:ext cx="5205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2772" name="Picture 4" descr="img0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050" y="0"/>
            <a:ext cx="5205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3796" name="Picture 4" descr="img0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3" y="0"/>
            <a:ext cx="5205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img0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050" y="0"/>
            <a:ext cx="5205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1200" y="0"/>
            <a:ext cx="52022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5844" name="Picture 4" descr="img0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3" y="0"/>
            <a:ext cx="5205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6868" name="Picture 4" descr="img0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050" y="0"/>
            <a:ext cx="5205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7892" name="Picture 4" descr="img0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3" y="0"/>
            <a:ext cx="5205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8916" name="Picture 4" descr="img0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3" y="44450"/>
            <a:ext cx="5205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1200" y="0"/>
            <a:ext cx="52022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0964" name="Picture 4" descr="img02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3" y="0"/>
            <a:ext cx="5205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1988" name="Picture 4" descr="img0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3" y="0"/>
            <a:ext cx="5205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3012" name="Picture 4" descr="img02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3" y="0"/>
            <a:ext cx="5205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4036" name="Picture 4" descr="img02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050" y="0"/>
            <a:ext cx="5205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img0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3" y="0"/>
            <a:ext cx="5205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41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0" y="364502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img00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8175" y="0"/>
            <a:ext cx="5203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0088" y="3175"/>
            <a:ext cx="5203825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img0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3" y="0"/>
            <a:ext cx="5205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img0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3" y="0"/>
            <a:ext cx="5205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img0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3" y="0"/>
            <a:ext cx="5205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img0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8175" y="0"/>
            <a:ext cx="5203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157255216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cp:lastPrinted>1899-12-30T00:00:00Z</cp:lastPrinted>
  <dcterms:created xsi:type="dcterms:W3CDTF">2010-12-12T22:07:23Z</dcterms:created>
  <dcterms:modified xsi:type="dcterms:W3CDTF">2018-03-03T05:12:27Z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