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7433906-C7F4-4FB3-B4BB-8A50333AC57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6C17839-300A-470E-9289-81E2E610A7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18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C17839-300A-470E-9289-81E2E610A79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54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D53601-7938-4625-A865-A392A75C3A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6134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3D9B3E-CA85-4BE8-8AA7-8A5771D762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6579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71E745-CC8E-4D18-BFD4-DBE34C3A34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8275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80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54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84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841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212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339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745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956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74055A-A856-4BD9-907C-C336F8B609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0124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187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5088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404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9546D6-BC26-4CA4-934B-958BB31AAF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53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7A9A41-76FC-4478-8DA9-C5EC276313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9562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F08371-C26F-4783-8405-0AA9A9BD9B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086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167100-E794-463A-81DB-8864B67473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820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382EE4-2F1F-45FA-AF4E-423F7E0D80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800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A2A92E-AEBC-40FA-BEE3-F62F8AEE4C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9931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206BA6-7E22-4A12-9DBB-9B21FC05DF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0041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27E982D-F8CC-4CEC-95D4-C1D1751B64D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52404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f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9375" y="11113"/>
            <a:ext cx="6445250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45539" y="5712448"/>
            <a:ext cx="4905510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98525"/>
            <a:ext cx="9140825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49313"/>
            <a:ext cx="9140825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62013"/>
            <a:ext cx="9140825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50900"/>
            <a:ext cx="914082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766763"/>
            <a:ext cx="914082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954088"/>
            <a:ext cx="91408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23913"/>
            <a:ext cx="9140825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81063"/>
            <a:ext cx="914082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68363"/>
            <a:ext cx="9140825" cy="51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9525"/>
            <a:ext cx="603885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2888" y="11113"/>
            <a:ext cx="6118225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f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6850" y="11113"/>
            <a:ext cx="6211888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33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957263"/>
            <a:ext cx="9140825" cy="494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65188"/>
            <a:ext cx="9140825" cy="512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795338"/>
            <a:ext cx="914082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93763"/>
            <a:ext cx="9140825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77888"/>
            <a:ext cx="9140825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60425"/>
            <a:ext cx="9140825" cy="5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790575"/>
            <a:ext cx="9140825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</cp:revision>
  <dcterms:created xsi:type="dcterms:W3CDTF">2009-02-10T07:31:32Z</dcterms:created>
  <dcterms:modified xsi:type="dcterms:W3CDTF">2018-03-03T03:26:13Z</dcterms:modified>
</cp:coreProperties>
</file>