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1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92F95F1-130B-40BB-B134-BDF49FA8813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43049A7-1BA3-48A5-9CFA-098915E1E1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61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049A7-1BA3-48A5-9CFA-098915E1E11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13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FCA13-0358-4EB7-B91B-26BFC4B098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546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144442-0898-4584-A42E-7E54047A10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525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DA1A9-F255-4B11-8F73-E7FF3879E4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6826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032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8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126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97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502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68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55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507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787DFC-57E8-4761-8B14-77A68CAB8F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32056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18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567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05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AD996F-C3AB-4C30-B676-76B9F02295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4591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F71004-B98C-40B1-B1B3-785D19F1B7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161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F77E00-D3F2-4734-8CE1-8423503955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751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27B9DC-C0BE-4793-8DF2-1D221DEDCE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8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F5B8BC-9847-4A62-907E-78277D001F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7812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BF48A6-FB51-47F6-BA28-3A506AA619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8316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6E59FE-2EDB-425A-A93C-F55F66D35D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782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6E64B81-3919-4F74-9056-CAAF45BD22F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031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音乐会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8325" y="0"/>
            <a:ext cx="5468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07704" y="6127095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0550" y="0"/>
            <a:ext cx="5422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7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9144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25" y="0"/>
            <a:ext cx="4857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9626" y="226956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6575"/>
            <a:ext cx="9144000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6575"/>
            <a:ext cx="9144000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6575"/>
            <a:ext cx="9144000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3238"/>
            <a:ext cx="9144000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</cp:revision>
  <dcterms:created xsi:type="dcterms:W3CDTF">2009-12-31T02:06:11Z</dcterms:created>
  <dcterms:modified xsi:type="dcterms:W3CDTF">2018-03-03T03:17:14Z</dcterms:modified>
</cp:coreProperties>
</file>