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2" r:id="rId2"/>
  </p:sldMasterIdLst>
  <p:notesMasterIdLst>
    <p:notesMasterId r:id="rId33"/>
  </p:notes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83" autoAdjust="0"/>
    <p:restoredTop sz="96292" autoAdjust="0"/>
  </p:normalViewPr>
  <p:slideViewPr>
    <p:cSldViewPr snapToGrid="0">
      <p:cViewPr>
        <p:scale>
          <a:sx n="100" d="100"/>
          <a:sy n="100" d="100"/>
        </p:scale>
        <p:origin x="-49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B6C8AB8-41DD-4B63-8BFD-A8BCE4C8331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B86C270-EB46-48A3-A6BC-D69B333337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745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6C270-EB46-48A3-A6BC-D69B3333378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092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A4AC7-45D3-4F67-A491-E6877947EF7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8D258-25B2-4850-A7A5-AD9261FD76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171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DE836-AE7F-45DD-93BD-60BD50E77FDF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3A0EF-89E3-462A-AC22-E1FE49F0E0A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773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6FCFA-BFBE-4722-92D5-D0FB80624D7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16C7C3-7815-40E2-845A-3411D780D9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982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0708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53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636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781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59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340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6135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991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A7F08-F100-4C45-A4CE-27FBB8BDF33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2292D8-2AD4-4CDE-88F6-257A0B384C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3572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9204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6481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670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67150-E315-4BA3-A9FE-74979BA9654E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5C2AB-08AE-40EA-8A27-3E06DEC433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899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EF71E-A936-498A-9212-7FDA045B263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95FC64-38F9-4B66-9432-E8188EADB5B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086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FA093-7DF2-4172-A9DD-A73A13EFAFBF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9EB8C9-E25F-4033-B968-19FDF1416E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872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D6286-A435-45F9-9CA0-4C23DB4917B5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744C0D-BACF-4F02-BC63-150EC96D75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01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5417D-F444-4F1C-9E66-D58F4F4233D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016303-882B-4E27-A2D1-3B356BEFEF3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125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D5C44-F68F-45FE-919A-F3074D746CCE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CD9AA-3BFD-4317-A803-388B76E262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084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A59AD-34CC-4D3A-BF46-0052A302988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E9952-A97D-4EC7-8A0B-599DC7BC7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253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8A2D015-B2FA-4529-9BE9-77B297D20520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72D524E-9AE4-450A-898A-E2172371102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745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075" y="0"/>
            <a:ext cx="6927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584007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0"/>
            <a:ext cx="6911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93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37619" y="58798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513</Words>
  <Application>Microsoft Office PowerPoint</Application>
  <PresentationFormat>全屏显示(4:3)</PresentationFormat>
  <Paragraphs>39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2018-01-21T07:34:06Z</dcterms:created>
  <dcterms:modified xsi:type="dcterms:W3CDTF">2018-03-03T03:08:39Z</dcterms:modified>
</cp:coreProperties>
</file>