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4" r:id="rId2"/>
  </p:sldMasterIdLst>
  <p:notesMasterIdLst>
    <p:notesMasterId r:id="rId21"/>
  </p:notesMasterIdLst>
  <p:sldIdLst>
    <p:sldId id="258" r:id="rId3"/>
    <p:sldId id="262" r:id="rId4"/>
    <p:sldId id="263" r:id="rId5"/>
    <p:sldId id="264" r:id="rId6"/>
    <p:sldId id="265" r:id="rId7"/>
    <p:sldId id="266" r:id="rId8"/>
    <p:sldId id="267" r:id="rId9"/>
    <p:sldId id="268" r:id="rId10"/>
    <p:sldId id="269" r:id="rId11"/>
    <p:sldId id="270" r:id="rId12"/>
    <p:sldId id="271" r:id="rId13"/>
    <p:sldId id="272" r:id="rId14"/>
    <p:sldId id="273" r:id="rId15"/>
    <p:sldId id="274" r:id="rId16"/>
    <p:sldId id="275" r:id="rId17"/>
    <p:sldId id="276" r:id="rId18"/>
    <p:sldId id="277" r:id="rId19"/>
    <p:sldId id="279" r:id="rId20"/>
  </p:sldIdLst>
  <p:sldSz cx="9144000" cy="6858000" type="screen4x3"/>
  <p:notesSz cx="6858000" cy="9144000"/>
  <p:photoAlbum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>
        <p:scale>
          <a:sx n="100" d="100"/>
          <a:sy n="100" d="100"/>
        </p:scale>
        <p:origin x="-294" y="-26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68" d="100"/>
        <a:sy n="168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A1C584E8-A467-4BA3-A950-A36EAA985B5D}" type="datetimeFigureOut">
              <a:rPr lang="zh-CN" altLang="en-US"/>
              <a:pPr>
                <a:defRPr/>
              </a:pPr>
              <a:t>2018/3/3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78E90EFD-74EC-434A-B14C-4B1F6ABFCE28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358261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powerpoint/" TargetMode="External"/><Relationship Id="rId13" Type="http://schemas.openxmlformats.org/officeDocument/2006/relationships/hyperlink" Target="http://www.1ppt.cn/" TargetMode="External"/><Relationship Id="rId18" Type="http://schemas.openxmlformats.org/officeDocument/2006/relationships/hyperlink" Target="http://www.1ppt.com/kejian/meishu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hyperlink" Target="http://www.1ppt.com/kejian/huaxue/" TargetMode="External"/><Relationship Id="rId7" Type="http://schemas.openxmlformats.org/officeDocument/2006/relationships/hyperlink" Target="http://www.1ppt.com/xiazai/" TargetMode="External"/><Relationship Id="rId12" Type="http://schemas.openxmlformats.org/officeDocument/2006/relationships/hyperlink" Target="http://www.1ppt.com/jiaoan/" TargetMode="External"/><Relationship Id="rId17" Type="http://schemas.openxmlformats.org/officeDocument/2006/relationships/hyperlink" Target="http://www.1ppt.com/kejian/yingyu/" TargetMode="External"/><Relationship Id="rId2" Type="http://schemas.openxmlformats.org/officeDocument/2006/relationships/slide" Target="../slides/slide4.xml"/><Relationship Id="rId16" Type="http://schemas.openxmlformats.org/officeDocument/2006/relationships/hyperlink" Target="http://www.1ppt.com/kejian/shuxue/" TargetMode="External"/><Relationship Id="rId20" Type="http://schemas.openxmlformats.org/officeDocument/2006/relationships/hyperlink" Target="http://www.1ppt.com/kejian/wuli/" TargetMode="External"/><Relationship Id="rId1" Type="http://schemas.openxmlformats.org/officeDocument/2006/relationships/notesMaster" Target="../notesMasters/notesMaster1.xml"/><Relationship Id="rId6" Type="http://schemas.openxmlformats.org/officeDocument/2006/relationships/hyperlink" Target="http://www.1ppt.com/tubiao/" TargetMode="External"/><Relationship Id="rId11" Type="http://schemas.openxmlformats.org/officeDocument/2006/relationships/hyperlink" Target="http://www.1ppt.com/shiti/" TargetMode="External"/><Relationship Id="rId24" Type="http://schemas.openxmlformats.org/officeDocument/2006/relationships/hyperlink" Target="http://www.1ppt.com/kejian/lishi/" TargetMode="External"/><Relationship Id="rId5" Type="http://schemas.openxmlformats.org/officeDocument/2006/relationships/hyperlink" Target="http://www.1ppt.com/beijing/" TargetMode="External"/><Relationship Id="rId15" Type="http://schemas.openxmlformats.org/officeDocument/2006/relationships/hyperlink" Target="http://www.1ppt.com/kejian/yuwen/" TargetMode="External"/><Relationship Id="rId23" Type="http://schemas.openxmlformats.org/officeDocument/2006/relationships/hyperlink" Target="http://www.1ppt.com/kejian/dili/" TargetMode="External"/><Relationship Id="rId10" Type="http://schemas.openxmlformats.org/officeDocument/2006/relationships/hyperlink" Target="http://www.1ppt.com/fanwen/" TargetMode="External"/><Relationship Id="rId19" Type="http://schemas.openxmlformats.org/officeDocument/2006/relationships/hyperlink" Target="http://www.1ppt.com/kejian/kexue/" TargetMode="External"/><Relationship Id="rId4" Type="http://schemas.openxmlformats.org/officeDocument/2006/relationships/hyperlink" Target="http://www.1ppt.com/sucai/" TargetMode="External"/><Relationship Id="rId9" Type="http://schemas.openxmlformats.org/officeDocument/2006/relationships/hyperlink" Target="http://www.1ppt.com/ziliao/" TargetMode="External"/><Relationship Id="rId14" Type="http://schemas.openxmlformats.org/officeDocument/2006/relationships/hyperlink" Target="http://www.1ppt.com/kejian/" TargetMode="External"/><Relationship Id="rId22" Type="http://schemas.openxmlformats.org/officeDocument/2006/relationships/hyperlink" Target="http://www.1ppt.com/kejian/shengwu/" TargetMode="Externa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资料下载：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www.1ppt.com/ziliao/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范文下载：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www.1ppt.com/fanwen/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论坛：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www.1ppt.cn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E90EFD-74EC-434A-B14C-4B1F6ABFCE28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649885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7C4DDB-F316-4707-863E-64F2BB39E6F0}" type="slidenum">
              <a:rPr lang="zh-CN" altLang="en-US" smtClean="0">
                <a:solidFill>
                  <a:prstClr val="black"/>
                </a:solidFill>
              </a:rPr>
              <a:pPr/>
              <a:t>18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10964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BFE2F8-41C4-4BBF-A303-A5A59B48DF2A}" type="datetimeFigureOut">
              <a:rPr lang="zh-CN" altLang="en-US"/>
              <a:pPr>
                <a:defRPr/>
              </a:pPr>
              <a:t>2018/3/3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14FA909-8CA6-4BE4-BB05-C09B270DD9B7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1070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F34E2C-4604-427D-97A5-FADE8F6B6C83}" type="datetimeFigureOut">
              <a:rPr lang="zh-CN" altLang="en-US"/>
              <a:pPr>
                <a:defRPr/>
              </a:pPr>
              <a:t>2018/3/3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A29C18D-0002-4341-AB0B-DD1C5289D8FD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63129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60A62A-DB06-404A-BD3F-B7AEE6C9C5D3}" type="datetimeFigureOut">
              <a:rPr lang="zh-CN" altLang="en-US"/>
              <a:pPr>
                <a:defRPr/>
              </a:pPr>
              <a:t>2018/3/3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15A2874-D6CF-40C1-9E2A-E024D1B6AB1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672792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973132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691690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49621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402519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567045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862858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195832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91783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C7FA0A-BFB4-4AC0-836D-F923150032DB}" type="datetimeFigureOut">
              <a:rPr lang="zh-CN" altLang="en-US"/>
              <a:pPr>
                <a:defRPr/>
              </a:pPr>
              <a:t>2018/3/3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33B933B-EAF9-4E35-ABDF-657E21FC0A89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39617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068404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340466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82837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61C91A-C19D-4E12-845D-1EE6C25EB8B3}" type="datetimeFigureOut">
              <a:rPr lang="zh-CN" altLang="en-US"/>
              <a:pPr>
                <a:defRPr/>
              </a:pPr>
              <a:t>2018/3/3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3F201FD-BA9C-4054-97B4-F90B18BFB0C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84303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86AA2A-E17F-40EE-AB70-EA7CA0AD7901}" type="datetimeFigureOut">
              <a:rPr lang="zh-CN" altLang="en-US"/>
              <a:pPr>
                <a:defRPr/>
              </a:pPr>
              <a:t>2018/3/3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BEC5194-C379-43FA-A9EB-B0723B2C5CC3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35562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67003F-1A09-4A8E-9419-61159FEB9FD6}" type="datetimeFigureOut">
              <a:rPr lang="zh-CN" altLang="en-US"/>
              <a:pPr>
                <a:defRPr/>
              </a:pPr>
              <a:t>2018/3/3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6B5860A-5433-44E5-89FF-C15C4E6B31A3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19082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FF27A9-E477-4FC3-A0D9-C6059CA3D3C6}" type="datetimeFigureOut">
              <a:rPr lang="zh-CN" altLang="en-US"/>
              <a:pPr>
                <a:defRPr/>
              </a:pPr>
              <a:t>2018/3/3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FC21E0F-8F01-4C08-A278-EA295EE3FB3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76399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7C069D-CE59-429D-B91D-8AABCB9AE4C9}" type="datetimeFigureOut">
              <a:rPr lang="zh-CN" altLang="en-US"/>
              <a:pPr>
                <a:defRPr/>
              </a:pPr>
              <a:t>2018/3/3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9C6B5C6-3B9C-4D9D-80C4-BF51EAA890E5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26914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6FD52D-AF6D-4602-89AD-2F9717739D7D}" type="datetimeFigureOut">
              <a:rPr lang="zh-CN" altLang="en-US"/>
              <a:pPr>
                <a:defRPr/>
              </a:pPr>
              <a:t>2018/3/3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2CD932A-0E9F-4D43-B53C-63269669D121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37350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6C514E-EBD8-412C-A36A-0FBCF52F235A}" type="datetimeFigureOut">
              <a:rPr lang="zh-CN" altLang="en-US"/>
              <a:pPr>
                <a:defRPr/>
              </a:pPr>
              <a:t>2018/3/3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5E90C27-A35B-4DA7-9847-FB585B479FD8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84523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A20FD71-AF47-474D-8D69-3BC3C62C0CF0}" type="datetimeFigureOut">
              <a:rPr lang="zh-CN" altLang="en-US"/>
              <a:pPr>
                <a:defRPr/>
              </a:pPr>
              <a:t>2018/3/3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fld id="{1CF5E81C-52CB-41DE-8CFC-4D520F96F241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84" r:id="rId2"/>
    <p:sldLayoutId id="2147483685" r:id="rId3"/>
    <p:sldLayoutId id="2147483686" r:id="rId4"/>
    <p:sldLayoutId id="2147483687" r:id="rId5"/>
    <p:sldLayoutId id="2147483688" r:id="rId6"/>
    <p:sldLayoutId id="2147483689" r:id="rId7"/>
    <p:sldLayoutId id="2147483690" r:id="rId8"/>
    <p:sldLayoutId id="2147483691" r:id="rId9"/>
    <p:sldLayoutId id="2147483692" r:id="rId10"/>
    <p:sldLayoutId id="2147483693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2018/3/3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2077269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96" r:id="rId2"/>
    <p:sldLayoutId id="2147483697" r:id="rId3"/>
    <p:sldLayoutId id="2147483698" r:id="rId4"/>
    <p:sldLayoutId id="2147483699" r:id="rId5"/>
    <p:sldLayoutId id="2147483700" r:id="rId6"/>
    <p:sldLayoutId id="2147483701" r:id="rId7"/>
    <p:sldLayoutId id="2147483702" r:id="rId8"/>
    <p:sldLayoutId id="2147483703" r:id="rId9"/>
    <p:sldLayoutId id="2147483704" r:id="rId10"/>
    <p:sldLayoutId id="214748370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tubiao/" TargetMode="External"/><Relationship Id="rId13" Type="http://schemas.openxmlformats.org/officeDocument/2006/relationships/hyperlink" Target="http://www.1ppt.com/ziliao/" TargetMode="External"/><Relationship Id="rId18" Type="http://schemas.openxmlformats.org/officeDocument/2006/relationships/hyperlink" Target="http://www.1ppt.cn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image" Target="../media/image20.png"/><Relationship Id="rId7" Type="http://schemas.openxmlformats.org/officeDocument/2006/relationships/hyperlink" Target="http://www.1ppt.com/beijing/" TargetMode="External"/><Relationship Id="rId12" Type="http://schemas.openxmlformats.org/officeDocument/2006/relationships/hyperlink" Target="http://www.1ppt.com/excel/" TargetMode="External"/><Relationship Id="rId17" Type="http://schemas.openxmlformats.org/officeDocument/2006/relationships/hyperlink" Target="http://www.1ppt.com/jiaoan/" TargetMode="External"/><Relationship Id="rId2" Type="http://schemas.openxmlformats.org/officeDocument/2006/relationships/notesSlide" Target="../notesSlides/notesSlide2.xml"/><Relationship Id="rId16" Type="http://schemas.openxmlformats.org/officeDocument/2006/relationships/hyperlink" Target="http://www.1ppt.com/shiti/" TargetMode="External"/><Relationship Id="rId20" Type="http://schemas.openxmlformats.org/officeDocument/2006/relationships/image" Target="../media/image19.png"/><Relationship Id="rId1" Type="http://schemas.openxmlformats.org/officeDocument/2006/relationships/slideLayout" Target="../slideLayouts/slideLayout13.xml"/><Relationship Id="rId6" Type="http://schemas.openxmlformats.org/officeDocument/2006/relationships/hyperlink" Target="http://www.1ppt.com/sucai/" TargetMode="External"/><Relationship Id="rId11" Type="http://schemas.openxmlformats.org/officeDocument/2006/relationships/hyperlink" Target="http://www.1ppt.com/word/" TargetMode="External"/><Relationship Id="rId5" Type="http://schemas.openxmlformats.org/officeDocument/2006/relationships/hyperlink" Target="http://www.1ppt.com/jieri/" TargetMode="External"/><Relationship Id="rId15" Type="http://schemas.openxmlformats.org/officeDocument/2006/relationships/hyperlink" Target="http://www.1ppt.com/fanwen/" TargetMode="External"/><Relationship Id="rId10" Type="http://schemas.openxmlformats.org/officeDocument/2006/relationships/hyperlink" Target="http://www.1ppt.com/powerpoint/" TargetMode="External"/><Relationship Id="rId19" Type="http://schemas.openxmlformats.org/officeDocument/2006/relationships/image" Target="../media/image18.png"/><Relationship Id="rId4" Type="http://schemas.openxmlformats.org/officeDocument/2006/relationships/hyperlink" Target="http://www.1ppt.com/hangye/" TargetMode="External"/><Relationship Id="rId9" Type="http://schemas.openxmlformats.org/officeDocument/2006/relationships/hyperlink" Target="http://www.1ppt.com/xiazai/" TargetMode="External"/><Relationship Id="rId14" Type="http://schemas.openxmlformats.org/officeDocument/2006/relationships/hyperlink" Target="http://www.1ppt.com/kejian/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图片 1" descr="狐狸电话亭封面.jpg"/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71538" y="0"/>
            <a:ext cx="7399337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/>
        </p:nvSpPr>
        <p:spPr>
          <a:xfrm>
            <a:off x="1562209" y="5805264"/>
            <a:ext cx="6017994" cy="5332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lvl="0" indent="-342900" algn="ctr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</a:t>
            </a:r>
            <a:r>
              <a:rPr lang="en-US" altLang="zh-CN" sz="28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模板网</a:t>
            </a:r>
            <a:r>
              <a:rPr lang="en-US" altLang="zh-CN" sz="28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-WWW.1PPT.COM</a:t>
            </a:r>
            <a:endParaRPr lang="en-US" altLang="zh-CN" sz="2800" b="1" kern="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图片 1" descr="狐狸电话亭内文12.jpg"/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238250"/>
            <a:ext cx="9144000" cy="4379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图片 1" descr="狐狸电话亭内文13.jpg"/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238250"/>
            <a:ext cx="9144000" cy="4379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图片 1" descr="狐狸电话亭内文14.jpg"/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238250"/>
            <a:ext cx="9144000" cy="4379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图片 1" descr="狐狸电话亭内文15.jpg"/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238250"/>
            <a:ext cx="9144000" cy="4379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图片 1" descr="狐狸电话亭内文16.jpg"/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238250"/>
            <a:ext cx="9144000" cy="4379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图片 1" descr="狐狸电话亭内文17.jpg"/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238250"/>
            <a:ext cx="9144000" cy="4379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图片 1" descr="狐狸电话亭内文18.jpg"/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238250"/>
            <a:ext cx="9144000" cy="4379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图片 1" descr="狐狸电话亭内文19.jpg"/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238250"/>
            <a:ext cx="9144000" cy="4379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47664" y="4437112"/>
            <a:ext cx="6455579" cy="16927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www.1ppt.com/ziliao/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www.1ppt.com/fanwen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www.1ppt.com/shiti/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7"/>
              </a:rPr>
              <a:t>www.1ppt.com/jiaoan/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论坛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8"/>
              </a:rPr>
              <a:t>www.1ppt.cn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998275"/>
            <a:ext cx="9144000" cy="1366829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0802" y="315180"/>
            <a:ext cx="7711638" cy="268177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3097345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3097345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15816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34001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991812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图片 1" descr="狐狸电话亭内文4.jpg"/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238250"/>
            <a:ext cx="9144000" cy="4379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图片 1" descr="狐狸电话亭内文5.jpg"/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238250"/>
            <a:ext cx="9144000" cy="4379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4932040" y="4581128"/>
            <a:ext cx="735006" cy="2412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模板：</a:t>
            </a:r>
            <a:r>
              <a:rPr lang="en-US" altLang="zh-CN" sz="100" dirty="0">
                <a:solidFill>
                  <a:schemeClr val="bg1"/>
                </a:solidFill>
              </a:rPr>
              <a:t>www.1ppt.com/moban/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素材：</a:t>
            </a:r>
            <a:r>
              <a:rPr lang="en-US" altLang="zh-CN" sz="100" dirty="0">
                <a:solidFill>
                  <a:schemeClr val="bg1"/>
                </a:solidFill>
              </a:rPr>
              <a:t>www.1ppt.com/sucai/</a:t>
            </a: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背景：</a:t>
            </a:r>
            <a:r>
              <a:rPr lang="en-US" altLang="zh-CN" sz="100" dirty="0">
                <a:solidFill>
                  <a:schemeClr val="bg1"/>
                </a:solidFill>
              </a:rPr>
              <a:t>www.1ppt.com/beijing/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图表：</a:t>
            </a:r>
            <a:r>
              <a:rPr lang="en-US" altLang="zh-CN" sz="100" dirty="0">
                <a:solidFill>
                  <a:schemeClr val="bg1"/>
                </a:solidFill>
              </a:rPr>
              <a:t>www.1ppt.com/tubiao/      </a:t>
            </a: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www.1ppt.com/xiazai/  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教程： </a:t>
            </a:r>
            <a:r>
              <a:rPr lang="en-US" altLang="zh-CN" sz="100" dirty="0">
                <a:solidFill>
                  <a:schemeClr val="bg1"/>
                </a:solidFill>
              </a:rPr>
              <a:t>www.1ppt.com/powerpoint/      </a:t>
            </a:r>
          </a:p>
          <a:p>
            <a:r>
              <a:rPr lang="zh-CN" altLang="en-US" sz="100" dirty="0">
                <a:solidFill>
                  <a:schemeClr val="bg1"/>
                </a:solidFill>
              </a:rPr>
              <a:t>资料下载：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www.1ppt.com/ziliao/                   </a:t>
            </a:r>
            <a:r>
              <a:rPr lang="zh-CN" altLang="en-US" sz="100" dirty="0">
                <a:solidFill>
                  <a:schemeClr val="bg1"/>
                </a:solidFill>
              </a:rPr>
              <a:t>范文下载：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www.1ppt.com/fanwen/             </a:t>
            </a:r>
          </a:p>
          <a:p>
            <a:r>
              <a:rPr lang="zh-CN" altLang="en-US" sz="100" dirty="0">
                <a:solidFill>
                  <a:schemeClr val="bg1"/>
                </a:solidFill>
              </a:rPr>
              <a:t>试卷下载：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www.1ppt.com/shiti/                     </a:t>
            </a:r>
            <a:r>
              <a:rPr lang="zh-CN" altLang="en-US" sz="100" dirty="0">
                <a:solidFill>
                  <a:schemeClr val="bg1"/>
                </a:solidFill>
              </a:rPr>
              <a:t>教案下载：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www.1ppt.com/jiaoan/               </a:t>
            </a: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论坛：</a:t>
            </a:r>
            <a:r>
              <a:rPr lang="en-US" altLang="zh-CN" sz="100" dirty="0">
                <a:solidFill>
                  <a:schemeClr val="bg1"/>
                </a:solidFill>
              </a:rPr>
              <a:t>www.1ppt.cn                  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 </a:t>
            </a:r>
          </a:p>
          <a:p>
            <a:r>
              <a:rPr lang="zh-CN" altLang="en-US" sz="100" dirty="0">
                <a:solidFill>
                  <a:schemeClr val="bg1"/>
                </a:solidFill>
              </a:rPr>
              <a:t>语文课件：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www.1ppt.com/kejian/yuwen/    </a:t>
            </a:r>
            <a:r>
              <a:rPr lang="zh-CN" altLang="en-US" sz="100" dirty="0">
                <a:solidFill>
                  <a:schemeClr val="bg1"/>
                </a:solidFill>
              </a:rPr>
              <a:t>数学课件：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www.1ppt.com/kejian/shuxue/ </a:t>
            </a:r>
          </a:p>
          <a:p>
            <a:r>
              <a:rPr lang="zh-CN" altLang="en-US" sz="100" dirty="0">
                <a:solidFill>
                  <a:schemeClr val="bg1"/>
                </a:solidFill>
              </a:rPr>
              <a:t>英语课件：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www.1ppt.com/kejian/yingyu/    </a:t>
            </a:r>
            <a:r>
              <a:rPr lang="zh-CN" altLang="en-US" sz="100" dirty="0">
                <a:solidFill>
                  <a:schemeClr val="bg1"/>
                </a:solidFill>
              </a:rPr>
              <a:t>美术课件：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www.1ppt.com/kejian/meishu/ </a:t>
            </a:r>
          </a:p>
          <a:p>
            <a:r>
              <a:rPr lang="zh-CN" altLang="en-US" sz="100" dirty="0">
                <a:solidFill>
                  <a:schemeClr val="bg1"/>
                </a:solidFill>
              </a:rPr>
              <a:t>科学课件：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www.1ppt.com/kejian/kexue/     </a:t>
            </a:r>
            <a:r>
              <a:rPr lang="zh-CN" altLang="en-US" sz="100" dirty="0">
                <a:solidFill>
                  <a:schemeClr val="bg1"/>
                </a:solidFill>
              </a:rPr>
              <a:t>物理课件：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www.1ppt.com/kejian/wuli/ </a:t>
            </a:r>
          </a:p>
          <a:p>
            <a:r>
              <a:rPr lang="zh-CN" altLang="en-US" sz="100" dirty="0">
                <a:solidFill>
                  <a:schemeClr val="bg1"/>
                </a:solidFill>
              </a:rPr>
              <a:t>化学课件：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www.1ppt.com/kejian/huaxue/  </a:t>
            </a:r>
            <a:r>
              <a:rPr lang="zh-CN" altLang="en-US" sz="100" dirty="0">
                <a:solidFill>
                  <a:schemeClr val="bg1"/>
                </a:solidFill>
              </a:rPr>
              <a:t>生物课件：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www.1ppt.com/kejian/shengwu/ </a:t>
            </a:r>
          </a:p>
          <a:p>
            <a:r>
              <a:rPr lang="zh-CN" altLang="en-US" sz="100" dirty="0">
                <a:solidFill>
                  <a:schemeClr val="bg1"/>
                </a:solidFill>
              </a:rPr>
              <a:t>地理课件：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www.1ppt.com/kejian/dili/          </a:t>
            </a:r>
            <a:r>
              <a:rPr lang="zh-CN" altLang="en-US" sz="100" dirty="0">
                <a:solidFill>
                  <a:schemeClr val="bg1"/>
                </a:solidFill>
              </a:rPr>
              <a:t>历史课件：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www.1ppt.com/kejian/lishi/        </a:t>
            </a:r>
          </a:p>
        </p:txBody>
      </p:sp>
      <p:pic>
        <p:nvPicPr>
          <p:cNvPr id="20482" name="图片 1" descr="狐狸电话亭内文6.jpg"/>
          <p:cNvPicPr>
            <a:picLocks noGrp="1" noChangeAspect="1"/>
          </p:cNvPicPr>
          <p:nvPr isPhoto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238250"/>
            <a:ext cx="9144000" cy="4379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图片 1" descr="狐狸电话亭内文7.jpg"/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238250"/>
            <a:ext cx="9144000" cy="4379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图片 1" descr="狐狸电话亭内文8.jpg"/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238250"/>
            <a:ext cx="9144000" cy="4379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图片 1" descr="狐狸电话亭内文9.jpg"/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238250"/>
            <a:ext cx="9144000" cy="4379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图片 1" descr="狐狸电话亭内文10.jpg"/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238250"/>
            <a:ext cx="9144000" cy="4379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图片 1" descr="狐狸电话亭内文11.jpg"/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238250"/>
            <a:ext cx="9144000" cy="4379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第一PPT模板网-WWW.1PPT.COM 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513</Words>
  <Application>Microsoft Office PowerPoint</Application>
  <PresentationFormat>全屏显示(4:3)</PresentationFormat>
  <Paragraphs>39</Paragraphs>
  <Slides>18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18</vt:i4>
      </vt:variant>
    </vt:vector>
  </HeadingPairs>
  <TitlesOfParts>
    <vt:vector size="26" baseType="lpstr">
      <vt:lpstr>Calibri</vt:lpstr>
      <vt:lpstr>宋体</vt:lpstr>
      <vt:lpstr>Arial</vt:lpstr>
      <vt:lpstr>Calibri Light</vt:lpstr>
      <vt:lpstr>微软雅黑</vt:lpstr>
      <vt:lpstr>Meiryo</vt:lpstr>
      <vt:lpstr>第一PPT模板网-WWW.1PPT.COM</vt:lpstr>
      <vt:lpstr>第一PPT模板网-WWW.1PPT.COM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subject>第一PPT模板网-WWW.1PPT.COM</dc:subject>
  <dc:creator>第一PPT模板网-WWW.1PPT.COM</dc:creator>
  <cp:keywords>第一PPT模板网-WWW.1PPT.COM</cp:keywords>
  <cp:lastModifiedBy>123</cp:lastModifiedBy>
  <cp:revision>3</cp:revision>
  <dcterms:created xsi:type="dcterms:W3CDTF">2013-06-05T03:29:15Z</dcterms:created>
  <dcterms:modified xsi:type="dcterms:W3CDTF">2018-03-03T02:53:00Z</dcterms:modified>
</cp:coreProperties>
</file>