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4" r:id="rId8"/>
    <p:sldId id="261" r:id="rId9"/>
    <p:sldId id="262" r:id="rId10"/>
    <p:sldId id="263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C76A67F-085F-432B-BEAE-0A945E02F26C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24CDD96-25D0-4A9E-9D7E-C22EFB3DE55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065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4CDD96-25D0-4A9E-9D7E-C22EFB3DE55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106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98428A-24DA-43F7-9684-A71D89EED1E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5609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A47BB-D02A-4269-8750-F3988B92FA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0921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798CE5-CDC0-446E-8695-E8FD9EB118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8101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4471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401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4162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6127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608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3546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6731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025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B7C9ED-8274-4074-921F-C1662A72C9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14762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7926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4651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139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210D5D-02A6-472D-94D0-DE7ED4B6774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3532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F3B913-6827-4A71-8074-28DB877A76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5269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940D06-6934-4122-9139-0154CF02CAC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4777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8F1D75-5B86-4740-A75E-A4E37899DCF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9994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24C9C1-AD6F-4288-826A-670AB2D8D3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214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5B200D-A021-49F6-A6FF-A2A32EFE20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6856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567D98-71AB-41CC-9E0B-FB5D121CD62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2920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FA8F5F5-55A3-4590-8674-276055620AE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84583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想睡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9550"/>
            <a:ext cx="9144000" cy="606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186571" y="6296025"/>
            <a:ext cx="4770857" cy="438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想睡内文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想睡内文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想睡内文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89916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想睡内文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想睡内文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200" y="0"/>
            <a:ext cx="5105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289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想睡内文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600" y="0"/>
            <a:ext cx="51863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想睡内文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597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想睡内文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9144000" cy="554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57400" y="25908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2" descr="想睡内文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8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想睡内文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49238"/>
            <a:ext cx="8763000" cy="663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想睡内文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想睡内文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703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想睡内文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513</Words>
  <Application>Microsoft Office PowerPoint</Application>
  <PresentationFormat>全屏显示(4:3)</PresentationFormat>
  <Paragraphs>39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13</cp:revision>
  <cp:lastPrinted>1601-01-01T00:00:00Z</cp:lastPrinted>
  <dcterms:created xsi:type="dcterms:W3CDTF">1601-01-01T00:00:00Z</dcterms:created>
  <dcterms:modified xsi:type="dcterms:W3CDTF">2018-03-03T02:43:29Z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