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33"/>
  </p:notesMasterIdLst>
  <p:sldIdLst>
    <p:sldId id="256" r:id="rId3"/>
    <p:sldId id="257" r:id="rId4"/>
    <p:sldId id="258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71" r:id="rId31"/>
    <p:sldId id="289" r:id="rId32"/>
  </p:sldIdLst>
  <p:sldSz cx="9144000" cy="6858000" type="screen4x3"/>
  <p:notesSz cx="6735763" cy="986631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B060D2D-C464-402B-BD66-670FCD738F54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7763" y="1233488"/>
            <a:ext cx="4440237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3100" y="4748213"/>
            <a:ext cx="5389563" cy="38846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53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1DCCAC6F-24D0-4C4F-8D69-00E722C2011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86301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CAC6F-24D0-4C4F-8D69-00E722C20113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26542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30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5255DB-42D3-4BB5-8235-9DE7FC86EA4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414269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FD4E368-0019-42CC-AB12-8750F5B3A3B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51917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FFBD0FA-40D1-483A-9036-6C9826AE96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73199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88097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19714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61319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90528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08980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9886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80290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8940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4CAD20-66C8-44A2-A89B-1ECA3C96A1A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955574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6562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86995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549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A712B72-A45B-4B95-AFAB-0F0FA3ED35E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552814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09EDC98-B8F1-42F8-8353-E0E4B548842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949570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589FC1E-1DB6-4C40-B7A1-C4E2534C0EA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920199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45D534-FC38-4A65-8CF6-F49683E9496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738651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BE4E53-E952-44F9-A540-E53B6B27CB1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25812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0F6045-BD0E-4DFB-B670-D2DEAEB7F97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41110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155910-7749-4413-BBFE-8DA053B239D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93053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E73D834F-7F11-4A62-8B14-FA9AFD5BC9F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762993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32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31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0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9" descr="我们的强强封面封底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3263" y="0"/>
            <a:ext cx="783113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6130802"/>
            <a:ext cx="9144000" cy="4985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我们的强强内文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475" y="0"/>
            <a:ext cx="78930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我们的强强内文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475" y="0"/>
            <a:ext cx="78930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我们的强强内文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" y="0"/>
            <a:ext cx="7924800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我们的强强内文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475" y="0"/>
            <a:ext cx="78930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我们的强强内文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475" y="0"/>
            <a:ext cx="78930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我们的强强内文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475" y="0"/>
            <a:ext cx="78930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我们的强强内文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8338" y="38100"/>
            <a:ext cx="7807325" cy="678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我们的强强内文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7700" y="19050"/>
            <a:ext cx="7848600" cy="681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我们的强强内文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475" y="0"/>
            <a:ext cx="78930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我们的强强内文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475" y="0"/>
            <a:ext cx="78930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3" descr="我们的强强环衬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475" y="0"/>
            <a:ext cx="78930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我们的强强内文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475" y="0"/>
            <a:ext cx="78930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我们的强强内文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475" y="0"/>
            <a:ext cx="78930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我们的强强内文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475" y="0"/>
            <a:ext cx="78930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我们的强强内文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475" y="0"/>
            <a:ext cx="78930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我们的强强内文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475" y="0"/>
            <a:ext cx="78930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我们的强强内文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475" y="0"/>
            <a:ext cx="78930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我们的强强内文2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7700" y="0"/>
            <a:ext cx="7848600" cy="681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我们的强强内文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475" y="0"/>
            <a:ext cx="78930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我们的强强内文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475" y="0"/>
            <a:ext cx="78930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我们的强强内文3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475" y="0"/>
            <a:ext cx="78930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 descr="我们的强强环衬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475" y="0"/>
            <a:ext cx="78930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1899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我们的强强内文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475" y="0"/>
            <a:ext cx="78930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209800" y="1676400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20482" name="Picture 2" descr="我们的强强内文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475" y="0"/>
            <a:ext cx="78930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我们的强强内文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475" y="0"/>
            <a:ext cx="78930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我们的强强内文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475" y="0"/>
            <a:ext cx="78930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我们的强强内文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475" y="0"/>
            <a:ext cx="78930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我们的强强内文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475" y="0"/>
            <a:ext cx="78930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</TotalTime>
  <Words>513</Words>
  <Application>Microsoft Office PowerPoint</Application>
  <PresentationFormat>全屏显示(4:3)</PresentationFormat>
  <Paragraphs>39</Paragraphs>
  <Slides>30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38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16</cp:revision>
  <cp:lastPrinted>1601-01-01T00:00:00Z</cp:lastPrinted>
  <dcterms:created xsi:type="dcterms:W3CDTF">1601-01-01T00:00:00Z</dcterms:created>
  <dcterms:modified xsi:type="dcterms:W3CDTF">2018-03-03T02:35:13Z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