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D0B0A73-E682-4DA7-8AA9-2BD30D90577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EAAD1E-0B40-43C1-B05F-BB9DCF9842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1539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AAD1E-0B40-43C1-B05F-BB9DCF98426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572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73E51E-4229-4345-A74F-0E7963810D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9385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729391-F307-49F5-82E9-FC27DB302F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344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B76644-9D97-48FB-AF01-84881A8C320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5493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629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703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952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749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63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2293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4484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029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2698E8-904B-4D2D-9DF1-D24AAA25DE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8684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179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1259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035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DA9F57-382A-4111-A7B2-90B58385111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3489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DB46CA-DAC6-466B-8095-10C2F790E0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5045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0C7810-E387-47AF-AD6C-D5764D9FC3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746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C80635-DAE0-47C4-A45F-8FA90DF8055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957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106C5A-94C6-4FCA-A8F1-4F42498CC8C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4618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64A019-D873-43BD-86CD-AE8EEAE5FF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6286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A8A279-72CA-4832-9970-3A681091E0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9863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615323C-4697-4D7E-BFD1-CEF8AA28198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89987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IMG_225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100" y="0"/>
            <a:ext cx="72898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11656" y="5791200"/>
            <a:ext cx="5320687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MG_226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650" y="0"/>
            <a:ext cx="7378700" cy="682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MG_226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5500" y="0"/>
            <a:ext cx="7493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IMG_227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300" y="0"/>
            <a:ext cx="76454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MG_227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650" y="0"/>
            <a:ext cx="89027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IMG_227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663" y="0"/>
            <a:ext cx="7432675" cy="682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IMG_227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3" y="0"/>
            <a:ext cx="7610475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IMG_227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138" y="0"/>
            <a:ext cx="770572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IMG_227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6288" y="0"/>
            <a:ext cx="7591425" cy="682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IMG_227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425" y="0"/>
            <a:ext cx="7169150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IMG_227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975" y="0"/>
            <a:ext cx="751205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MG_226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925" y="0"/>
            <a:ext cx="72961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IMG_227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025" y="0"/>
            <a:ext cx="772795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MG_227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6613" y="0"/>
            <a:ext cx="747077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MG_228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0"/>
            <a:ext cx="757237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IMG_228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700" y="0"/>
            <a:ext cx="7594600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IMG_228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2825" y="0"/>
            <a:ext cx="7118350" cy="682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IMG_228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1700" y="0"/>
            <a:ext cx="7340600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IMG_228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100" y="0"/>
            <a:ext cx="7342188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224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MG_226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825" y="0"/>
            <a:ext cx="762635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IMG_226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0"/>
            <a:ext cx="77724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8000" y="28956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2" descr="IMG_226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563" y="0"/>
            <a:ext cx="7508875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G_226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850" y="0"/>
            <a:ext cx="7734300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MG_226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0"/>
            <a:ext cx="7489825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MG_226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538" y="0"/>
            <a:ext cx="7654925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MG_226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0"/>
            <a:ext cx="75723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513</Words>
  <Application>Microsoft Office PowerPoint</Application>
  <PresentationFormat>全屏显示(4:3)</PresentationFormat>
  <Paragraphs>39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1601-01-01T00:00:00Z</cp:lastPrinted>
  <dcterms:created xsi:type="dcterms:W3CDTF">1601-01-01T00:00:00Z</dcterms:created>
  <dcterms:modified xsi:type="dcterms:W3CDTF">2018-03-03T02:26:11Z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