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A614DF0-E407-421B-B16B-70E75F4A4C2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E4BC562-EF80-45A0-9241-9456DAB096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624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4BC562-EF80-45A0-9241-9456DAB096A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767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45BF22-80BE-4413-98D4-66241A82ECB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170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F0CA21-520C-4CED-B9A3-82681E3A898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9277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66942C-A2CF-4C31-99A9-124A019029C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765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053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700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7489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9566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6986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2870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0022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162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91EE9F-A61E-4000-BD89-61ACA6B7A93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39170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6097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1152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885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E27BE3-F979-48F0-8229-74F35C44D9F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9489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A1DDD0-4E45-41E0-B9D7-CF61E8F7059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2215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07FCEA-D575-4C7A-8C65-8356F41B57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4399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19192E-2F79-44DD-A630-5DDA8A04F8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296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3E1065-95A5-4D83-9976-7651BD5F10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5511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68ACD3-1AEA-468F-994D-0F8EF8760E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4177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3BDB85-1355-4882-8E03-2AD779D58C3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5079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6E715079-20B3-4E1D-8540-71A42A6E61B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0622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IMG_233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638" y="0"/>
            <a:ext cx="7578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5848350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IMG_234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5" y="0"/>
            <a:ext cx="7486650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IMG_234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9488" y="0"/>
            <a:ext cx="7185025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IMG_234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0275" y="0"/>
            <a:ext cx="728345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IMG_234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6625" y="0"/>
            <a:ext cx="7270750" cy="684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IMG_235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7467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IMG_235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9475" y="0"/>
            <a:ext cx="7385050" cy="684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IMG_235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875" y="0"/>
            <a:ext cx="758825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IMG_235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1388" y="0"/>
            <a:ext cx="7261225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IMG_235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638" y="0"/>
            <a:ext cx="7578725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IMG_235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9963" y="0"/>
            <a:ext cx="7204075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IMG_233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200" y="-6350"/>
            <a:ext cx="72136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IMG_235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775" y="0"/>
            <a:ext cx="7156450" cy="683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IMG_235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075" y="0"/>
            <a:ext cx="768985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IMG_235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6150" y="0"/>
            <a:ext cx="72517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IMG_235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738" y="0"/>
            <a:ext cx="7502525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IMG_236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5" y="0"/>
            <a:ext cx="7486650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IMG_236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1700" y="0"/>
            <a:ext cx="7340600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IMG_236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2025" y="0"/>
            <a:ext cx="721995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35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IMG_233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2350" y="0"/>
            <a:ext cx="709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IMG_234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5663" y="0"/>
            <a:ext cx="7432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24200" y="3436937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2" descr="IMG_234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513" y="0"/>
            <a:ext cx="7546975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IMG_234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625" y="0"/>
            <a:ext cx="752475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IMG_234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0913" y="0"/>
            <a:ext cx="7242175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IMG_234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050" y="0"/>
            <a:ext cx="7581900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MG_234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4713" y="0"/>
            <a:ext cx="7394575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</TotalTime>
  <Words>513</Words>
  <Application>Microsoft Office PowerPoint</Application>
  <PresentationFormat>全屏显示(4:3)</PresentationFormat>
  <Paragraphs>39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cp:lastPrinted>1601-01-01T00:00:00Z</cp:lastPrinted>
  <dcterms:created xsi:type="dcterms:W3CDTF">1601-01-01T00:00:00Z</dcterms:created>
  <dcterms:modified xsi:type="dcterms:W3CDTF">2018-03-03T02:17:36Z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