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30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02A4C4C-FF7A-4617-AE5C-26C2F3C9C0B7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011B7BB-378B-4DBC-A8C6-004D6517C4D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4225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11B7BB-378B-4DBC-A8C6-004D6517C4D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958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9079D8-22DF-46F3-A2A5-60A0C0D1AD7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2622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8F173F-CAD2-4542-B65F-75EE4892F93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7829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210A75-3EC6-4DEB-BE7F-C69DA95C04C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84200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6547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420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573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548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9521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8129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8922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347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7B3F35-E5C0-42FA-8835-029DF1BABB9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551656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6936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4133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213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9F44C4-6884-4622-8A9F-7598F6AFAE4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73492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B40A4E-9F0C-4BF2-929E-6FD665F28CC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62056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00DA7A-E5D4-40E1-8CCE-D266E4BF4B6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06347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C88958-3501-400C-8547-634E00166C7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27592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61F472-14E7-4548-ADCC-4FF2381E951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5619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96E341-C4A9-40F4-8A67-56A4DD36507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4846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F58D1A-F90C-462C-BE83-CD9088CECA0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4315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CAE58F60-BBE5-4200-ABC6-48AD824CF18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0910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9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7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和我一起玩封面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0"/>
            <a:ext cx="576064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073662" y="5926385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6413" y="0"/>
            <a:ext cx="5591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7688" y="0"/>
            <a:ext cx="5508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7688" y="0"/>
            <a:ext cx="5508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7688" y="0"/>
            <a:ext cx="5508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7688" y="0"/>
            <a:ext cx="5508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7688" y="0"/>
            <a:ext cx="5508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7688" y="0"/>
            <a:ext cx="5508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7688" y="0"/>
            <a:ext cx="5508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6413" y="0"/>
            <a:ext cx="55927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7688" y="0"/>
            <a:ext cx="5508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0225" y="0"/>
            <a:ext cx="5508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7688" y="0"/>
            <a:ext cx="5508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7688" y="0"/>
            <a:ext cx="5508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571500"/>
            <a:ext cx="9180513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75" y="573088"/>
            <a:ext cx="9175750" cy="571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 descr="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75" y="573088"/>
            <a:ext cx="9175750" cy="571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 descr="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82613"/>
            <a:ext cx="9144000" cy="569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4" descr="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8963" y="0"/>
            <a:ext cx="54276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066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82613"/>
            <a:ext cx="9144000" cy="569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0550" y="0"/>
            <a:ext cx="54229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75856" y="229813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0482" name="Picture 5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6725" y="0"/>
            <a:ext cx="56705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150" y="0"/>
            <a:ext cx="5508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0"/>
            <a:ext cx="55895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2275" y="0"/>
            <a:ext cx="55895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2275" y="0"/>
            <a:ext cx="5508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513</Words>
  <Application>Microsoft Office PowerPoint</Application>
  <PresentationFormat>全屏显示(4:3)</PresentationFormat>
  <Paragraphs>39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6</cp:revision>
  <dcterms:created xsi:type="dcterms:W3CDTF">2010-01-25T03:38:46Z</dcterms:created>
  <dcterms:modified xsi:type="dcterms:W3CDTF">2018-03-03T01:59:30Z</dcterms:modified>
</cp:coreProperties>
</file>