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2" autoAdjust="0"/>
    <p:restoredTop sz="94660"/>
  </p:normalViewPr>
  <p:slideViewPr>
    <p:cSldViewPr snapToGrid="0">
      <p:cViewPr>
        <p:scale>
          <a:sx n="100" d="100"/>
          <a:sy n="100" d="100"/>
        </p:scale>
        <p:origin x="-55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3C1C8A0-40B7-435D-B590-205C15D1867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F4C249-F963-4D1C-82EB-4D106090BA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948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E4DC3-5143-4236-A273-A5E443CE63F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C6A09-B0D1-47A4-B78A-94AB223EBB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96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057F8-7D81-4A54-8BC4-605F55423B5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AF025-4256-436F-8557-2AAAB10801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65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65037-DC8D-4621-9B0D-07C1A3DA7CA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8F76E-E7B5-4D66-8E17-0CE2F82D6A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090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425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023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245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84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3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68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647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5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183F8-D898-401F-A134-11D486608A9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7DBE3-9288-4E61-97CE-0D2C3B21AD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07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80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300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131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29887-1750-420A-ACA2-7F31287E5C8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BFC7C-6F05-4008-B5B9-C8C675B4A6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92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161D-10BB-40EC-9A09-BB441E9BD0B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475CB-050F-4035-AA5C-E800BEE763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CEF60-7700-4865-BC48-37B1A0757D1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84EF4-0E80-4C26-8B11-0B70FADFBF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1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78043-7041-49A9-9191-0AD917080EE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F7E4F-C711-47BF-A3CC-2CDF7022F0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9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3AA6D-6C11-490F-9CC9-F1AE71E5E55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D2C66-FB86-478E-9B3E-8034C9D84A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2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B5DA7-54C2-4264-B1FD-3923F74A3F1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B289-C1CD-424E-958D-F018E4169E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32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407E3-8CFE-40CA-9718-642E0BFCFE6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B911D-0FC3-4421-BE9C-4827175E16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48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4762F2-638A-4508-8439-6875C0ED447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EAC8035-9C87-48F8-85BE-AA35A5EE924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9310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5656" y="0"/>
            <a:ext cx="67451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55230" y="596711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0744" y="0"/>
            <a:ext cx="4862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51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222</Words>
  <Application>Microsoft Office PowerPoint</Application>
  <PresentationFormat>全屏显示(4:3)</PresentationFormat>
  <Paragraphs>16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2018-01-14T01:22:11Z</dcterms:created>
  <dcterms:modified xsi:type="dcterms:W3CDTF">2018-03-03T00:55:44Z</dcterms:modified>
</cp:coreProperties>
</file>