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60" autoAdjust="0"/>
    <p:restoredTop sz="94660"/>
  </p:normalViewPr>
  <p:slideViewPr>
    <p:cSldViewPr snapToGrid="0">
      <p:cViewPr>
        <p:scale>
          <a:sx n="100" d="100"/>
          <a:sy n="100" d="100"/>
        </p:scale>
        <p:origin x="-45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3D2AC77-F6E6-4E1B-8B48-702FE15E181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FF27935-60C8-4C1F-9F33-AF944D4B6B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24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88D43-A31F-41F2-A0FF-09973F09D70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3F9A9-DB99-4A98-B532-3A0846E760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776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B008-0118-44AF-800E-C183C1BA3AC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A56A5-D09C-4F15-B542-E846FB51A2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33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2C972-DE18-446E-83DE-3032BD5E310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93CDA-2D41-4216-997D-14BC15CD24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88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87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51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78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338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237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1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1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28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ECD08-2745-4042-96D1-30DFDA71420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2B87C-AC38-4E6D-BE26-1971754E54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89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16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990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0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71F3-29B3-40E1-AD0F-C59BFD47026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6D7FD-6D2A-464D-97B3-93EF18A931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67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484BF-B074-4FE7-ADE1-249382EF999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32A35-F117-4D6F-A2FB-6EF7C01161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006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6DE23-D501-457E-9D72-191FC401DC9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5FCD8-A37E-413C-B9EE-D6FCF55D20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04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C3C49-14CF-4E0C-AA5E-F05EBE09FAB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8B826-166B-41BF-BAAC-94A519BCE5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40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9F058-53DF-4AC9-84FC-84584B06122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4D880-4639-4268-A3C0-0D1FB1279F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2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C546E-D53A-419C-87A7-8D9789995568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B36EB-D527-4ABA-ABF3-2892AD1189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7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2CBF9-5298-49AC-873B-C8C35825CA7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1AEF1-5398-4979-8777-9DDC3131BC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20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D7D85A-629C-4542-8426-D77C7586067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C8963BB-F304-46EF-AFA0-F143948BDFF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4434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2300" y="0"/>
            <a:ext cx="5357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68997" y="5902850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4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222</Words>
  <Application>Microsoft Office PowerPoint</Application>
  <PresentationFormat>全屏显示(4:3)</PresentationFormat>
  <Paragraphs>16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2018-01-10T05:56:54Z</dcterms:created>
  <dcterms:modified xsi:type="dcterms:W3CDTF">2018-03-03T00:26:17Z</dcterms:modified>
</cp:coreProperties>
</file>