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4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8CBA8C3-28A6-41B5-B46D-16D96738AEA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1D1B021-2393-47CC-93C3-46634E46B5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044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D1B021-2393-47CC-93C3-46634E46B58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2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7E179D-F240-465E-8F91-0C408F6F53F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94752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8879EF-C336-480F-B6D8-5634EB2AA41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08424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F87F6-C6FD-4F3A-B5F5-CABDEDD7318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038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94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292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066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31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114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85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0486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6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00FE44-EA8F-4244-821C-BC60ACF623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64166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22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26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7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B22DDD-C3F8-48D2-863C-680C6C59150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5872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F557AE-186E-40FA-B8D6-C3C1DB0E8FF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97654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DA7001-C24E-4245-AD4E-89B34794CD4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61113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E019AC-B580-40E1-BCE5-8796221998E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1952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0F6461-D851-4F39-8105-7663A2EAF95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0269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BA22C-33BF-460D-B487-82EE1440DB9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944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0049B-755A-4033-97F1-8CBA674F46D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4045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A094283-4CAE-491A-A66F-66976D818F7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0101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1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DSCF21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041400"/>
            <a:ext cx="9144000" cy="505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DSCF21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6925"/>
            <a:ext cx="9144000" cy="526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DSCF21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00113"/>
            <a:ext cx="914400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27088"/>
            <a:ext cx="91440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DSCF21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9950"/>
            <a:ext cx="9144000" cy="511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DSCF21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4238"/>
            <a:ext cx="9144000" cy="508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DSCF21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4075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DSCF21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2963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DSCF21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0263"/>
            <a:ext cx="9144000" cy="51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DSCF21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1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550" y="1588"/>
            <a:ext cx="593248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DSCF21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DSCF21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3438"/>
            <a:ext cx="9144000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DSCF21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868363"/>
            <a:ext cx="9142412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27088"/>
            <a:ext cx="91440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DSCF21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1063"/>
            <a:ext cx="9144000" cy="509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DSCF21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6300"/>
            <a:ext cx="9144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DSCF21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9144000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DSCF21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DSCF21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1850"/>
            <a:ext cx="9144000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DSCF21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00100"/>
            <a:ext cx="9144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21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9000"/>
            <a:ext cx="9144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4" name="Picture 4" descr="DSCF21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6300"/>
            <a:ext cx="9144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7108" name="Picture 4" descr="DSCF21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8132" name="Picture 4" descr="DSCF21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090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9156" name="Picture 4" descr="DSCF213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7413"/>
            <a:ext cx="9144000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0179" name="Picture 4" descr="DSCF21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2175"/>
            <a:ext cx="9144000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87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DSCF21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19150"/>
            <a:ext cx="91440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DSCF21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23488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DSCF21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7413"/>
            <a:ext cx="9144000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1538"/>
            <a:ext cx="914400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21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4075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DSCF21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5350"/>
            <a:ext cx="9144000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cp:lastPrinted>1899-12-30T00:00:00Z</cp:lastPrinted>
  <dcterms:created xsi:type="dcterms:W3CDTF">2009-08-26T22:47:56Z</dcterms:created>
  <dcterms:modified xsi:type="dcterms:W3CDTF">2018-03-03T01:48:00Z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