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9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14" autoAdjust="0"/>
    <p:restoredTop sz="94660"/>
  </p:normalViewPr>
  <p:slideViewPr>
    <p:cSldViewPr snapToGrid="0">
      <p:cViewPr>
        <p:scale>
          <a:sx n="100" d="100"/>
          <a:sy n="100" d="100"/>
        </p:scale>
        <p:origin x="-53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209CE7C-864A-4C24-8ED5-C4ACED1B655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9086758-22BD-48F3-8A28-7C806C979A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6458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B6468-E3A3-47C4-AF71-490DC92F4A1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31BD2-A4F3-4292-90DA-3BB117145BC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665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C8751-D442-4E6F-B5B8-DAD65A79269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9808E9-FC02-4B16-A1D8-F00B3B9637F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865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FE05A-443D-4A34-A292-825A93A4A20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6FE92D-883F-4EB1-A0D0-B5F0DF9D56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2428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880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290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011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167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6632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9657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4379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064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5CF2D-0F2E-4F11-8B09-849D2D83153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BE4BB-6833-4870-8BBA-0E3CCEC19FC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1846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103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4804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325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9E179-FDD9-4A91-8838-FE7DAC95F6E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2522E-77E4-436F-8712-F9BA7A09983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607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D6993-1C30-4CD9-871F-E5039059FA8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5F37B-4B38-4F82-87AC-6F593C7E78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130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762D3-1067-458A-BB85-44B714789E4C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F768E6-272D-4D73-805C-8DFAA7DA5D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425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9155E-7922-487B-828E-4DFF2DF067E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F0075-064D-40F5-88D2-E2B0B08EF1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957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808E0-21FB-4571-B9F2-53DE886EB2F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21ABA-07D0-4301-87B7-346FD481C1A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750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8B42F-FC77-458B-A784-8494A1FC316A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7D3A98-55FB-4550-BF06-F3E6A19C4E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024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AD2BC-5AB8-467A-83BA-FA144CB2136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4B1399-5615-4B68-9383-A729E0BB9C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443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83292E-E18D-4898-8B9F-AED35938E90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69A2D05-7CF3-40E3-BF0F-277700F0608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9109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551" y="0"/>
            <a:ext cx="70067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44705" y="6196723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22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6"/>
            <a:ext cx="9140429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826"/>
            <a:ext cx="9140429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222</Words>
  <Application>Microsoft Office PowerPoint</Application>
  <PresentationFormat>全屏显示(4:3)</PresentationFormat>
  <Paragraphs>16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2018-01-15T03:06:58Z</dcterms:created>
  <dcterms:modified xsi:type="dcterms:W3CDTF">2018-03-03T01:37:16Z</dcterms:modified>
</cp:coreProperties>
</file>