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CD43736-2C55-4B47-A7E2-68AC07A51CC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6A5C62F-B4F6-4FC0-9DEB-71B8C56FD1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053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5C62F-B4F6-4FC0-9DEB-71B8C56FD11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930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954A0-B81C-4819-8286-EEC40B1FFDAA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A293F-3991-47BE-9A41-1E5758140C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055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00F20-5B30-48D6-8215-C72177C9BD9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69874-E962-4648-B911-DF67C7E91A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245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AD00D-7009-4336-A4D9-7A54B807F55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350C33-F8D0-4CFC-B71A-E8ED835772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323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401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167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854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092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206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4114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7771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426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4A950-75D4-4653-B7DC-41B07FF5FCB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8A0DE-E0E2-4AEE-817E-EB0B684E93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654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581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439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434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F800F-C9E6-4585-BBC2-1304A4FF0FD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58F13-14E8-4A91-9738-ABACB455352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0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E76A8-F3B5-4D77-9641-26E3893EC38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6A682-A69D-45A0-AF67-2303B6299FA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83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EBEE7-0910-4DB8-A71F-97EFA225636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018C2-89E3-4A7A-9D27-E16B8ED51D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20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FCBB7-D764-46F2-A7F4-56B3227D99F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CDFAD9-2644-4B6A-BCE7-425B2196A4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349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9C692-2E83-4AF0-8A3D-9227BB6609F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F936DD-D926-4FEA-98B7-D0921BF59D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66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D5B3-6FE5-48E5-B3C5-A03488D09C6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163380-F38B-4F1C-99E2-4CB0ACF70D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898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A9069-7623-460D-9640-CD0647A92BD5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8B3E87-7EE0-4788-A932-158CF38159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455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F3D9853-EB16-4731-80EA-F91D898B802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4B967BC-3944-4309-9D8B-B1B8CBFB435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34397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小怪兽封面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8350" y="0"/>
            <a:ext cx="50657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21528" y="6148881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小怪兽内文10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 descr="小怪兽内文11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小怪兽内文12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小怪兽内文13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小怪兽内文14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小怪兽内文15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小怪兽内文16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 descr="小怪兽内文17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2488" y="0"/>
            <a:ext cx="4899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82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小怪兽内文2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小怪兽内文3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7784" y="378904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9458" name="图片 1" descr="小怪兽内文4.jpg"/>
          <p:cNvPicPr>
            <a:picLocks noGrp="1" noChangeAspect="1"/>
          </p:cNvPicPr>
          <p:nvPr isPhoto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小怪兽内文5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小怪兽内文6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小怪兽内文7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小怪兽内文8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小怪兽内文9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 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2012-09-20T09:14:33Z</dcterms:created>
  <dcterms:modified xsi:type="dcterms:W3CDTF">2018-03-03T01:27:38Z</dcterms:modified>
</cp:coreProperties>
</file>