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1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pPr>
              <a:defRPr/>
            </a:pPr>
            <a:fld id="{7E5DFACE-4545-43E7-AE15-E9E22039321E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A6E7781-7DFE-4E5E-A924-F636D4EE246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3369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6E7781-7DFE-4E5E-A924-F636D4EE246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2756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29ABCF-A82E-4C49-9E7F-7C99B13FC19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24138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959D86-1089-45FF-932C-C064C0717AE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85073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C324D1-5681-4104-A9DC-083B4EE06E4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5739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1478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2753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1445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2615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316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1685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2423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0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D6C555-C73E-4D8D-95D5-24947F1EDDD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412893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7506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9189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843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8900B3-B33D-4671-A3FC-1E8E8061134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59697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ADA53A-1DB4-4484-BAE1-4BB0CA48754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75317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0C3540-D29C-42DC-8D43-1C477385338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19911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8F697E-1879-486F-A3AD-06E39CAB98B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18599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234D09-DD5C-46A5-94B4-52E9EDA883F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31107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C5E7F5-41EF-4146-A8AA-2ECC3DD0195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91455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00D9CF-CA45-408B-8EC1-8C27F60CA75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85410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1464C9C9-CBD4-4667-89F0-AA567DE4784C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新細明體" panose="02020500000000000000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新細明體" panose="02020500000000000000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新細明體" panose="02020500000000000000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新細明體" panose="02020500000000000000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新細明體" panose="02020500000000000000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新細明體" panose="02020500000000000000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新細明體" panose="02020500000000000000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新細明體" panose="02020500000000000000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kumimoji="0"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kumimoji="0"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kumimoji="0"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40667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8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6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06271" y="5805264"/>
            <a:ext cx="4354077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kumimoji="0"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kumimoji="0"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kumimoji="0"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kumimoji="0"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kumimoji="0"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kumimoji="0"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kumimoji="0"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0"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kumimoji="0"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kumimoji="0"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kumimoji="0"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kumimoji="0"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kumimoji="0"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kumimoji="0"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091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98072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新細明體" panose="02020500000000000000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新細明體" panose="02020500000000000000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513</Words>
  <Application>Microsoft Office PowerPoint</Application>
  <PresentationFormat>全屏显示(4:3)</PresentationFormat>
  <Paragraphs>39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新細明體</vt:lpstr>
      <vt:lpstr>Calibri</vt:lpstr>
      <vt:lpstr>Calibri Light</vt:lpstr>
      <vt:lpstr>宋体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5</cp:revision>
  <dcterms:created xsi:type="dcterms:W3CDTF">2006-04-14T08:10:34Z</dcterms:created>
  <dcterms:modified xsi:type="dcterms:W3CDTF">2018-03-03T01:12:41Z</dcterms:modified>
</cp:coreProperties>
</file>