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052BC15-7DE2-4FD0-939B-D0D718950B3F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E280FED-30B6-44F2-82D5-63C8732D4C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094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80FED-30B6-44F2-82D5-63C8732D4C4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766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CDE8AB-9E2F-41FA-BD18-5B6B93F149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0531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206D-80BC-4CBA-9BE8-5426532918A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8642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79213-955B-4277-963B-4943C237267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95286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084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889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715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168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280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9793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969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575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C55BC-73AE-4A4D-853C-1F5E3B35C9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16329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9874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843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38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05A04-8F72-4769-B871-351B1071EC5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7185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5667A-2645-44DC-975F-E5CC3A3BBD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7675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3E980-1891-49BC-95D8-A013F1D1B02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782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D7CCED-D8A9-4D98-901C-09B9657BDF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1250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3FBE7-6886-4912-A05F-08C870F41D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2505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4EBA2-88DA-455A-A8F6-98C825E988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4899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36A7C-53E0-4BF9-899B-E3EA83D2C2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7952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B050756C-62A8-4705-AC42-95B67F4B7E9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80175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8982" y="6093296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085"/>
            <a:ext cx="9144000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836085"/>
            <a:ext cx="9147176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836085"/>
            <a:ext cx="9140825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836085"/>
            <a:ext cx="9147176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085"/>
            <a:ext cx="9144000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5585"/>
            <a:ext cx="9144000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085"/>
            <a:ext cx="9144000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085"/>
            <a:ext cx="9144000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04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748883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712879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80112" y="342900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085"/>
            <a:ext cx="9144000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085"/>
            <a:ext cx="9144000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085"/>
            <a:ext cx="9144000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085"/>
            <a:ext cx="9144000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836085"/>
            <a:ext cx="9147176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085"/>
            <a:ext cx="9144000" cy="518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2009-09-10T09:35:19Z</dcterms:created>
  <dcterms:modified xsi:type="dcterms:W3CDTF">2018-03-02T09:15:00Z</dcterms:modified>
</cp:coreProperties>
</file>