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3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84" autoAdjust="0"/>
    <p:restoredTop sz="94190" autoAdjust="0"/>
  </p:normalViewPr>
  <p:slideViewPr>
    <p:cSldViewPr snapToGrid="0">
      <p:cViewPr>
        <p:scale>
          <a:sx n="100" d="100"/>
          <a:sy n="100" d="100"/>
        </p:scale>
        <p:origin x="-528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A2776B6-1CA2-468C-AE1B-0FE344A69385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4A6442F-0465-48F6-A1DB-00974A44A99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7159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7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A6442F-0465-48F6-A1DB-00974A44A99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583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935F9-23C1-49B3-8649-7E96516023B6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2944B-34EE-46A0-B73E-75E29D8B227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120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3313F-3FB3-461C-B4F1-F715CA59044A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0553EC-CE90-4C69-882C-3CF76A86CD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198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7F2DD-0B41-47B8-8AC3-C8A9B6A81B5F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983DBD-8F9B-4FAD-B7A9-A613E530AE3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446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441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8306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3918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9810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8550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6868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2880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093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05C9A-6359-4C04-9AA5-7C45A60E2CC0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A78773-B597-4AF4-AE07-3BD1E7A08B7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1610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1683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5954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248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EB594-19B0-4EBF-A931-9600F355D03B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1A1094-8E7D-4BC3-9911-10BA5E42CB9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229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1A9C3-522C-46E3-848C-FE738B2E4E3B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76A1ED-B57C-40F4-9892-2F213571B48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1122F-B8C1-4370-B681-1A032DC2C6D5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CD91DD-7B83-4A78-AD7D-C1DF5964B9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325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7C8A5-9683-4BAB-B41A-DFF8EAA848A6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DF2F41-AAF1-4E8C-9F65-FF0A2F79EB6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293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2E974-6D99-44BD-8B0B-9C5665905A7C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844177-5961-463F-9CFB-29D17C400D2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4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E2E97-D155-4E21-8006-9843926126DE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8D58A8-46B3-478E-8000-0BA7B06E8F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8DA55-E450-4EFB-9C14-6BFA15D58047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D4FF9D-C21D-4825-9A64-07CD3A428E2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850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60A38A7-F596-4489-B4B3-F2442A480F6A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0D94DDC-CA3F-4F72-B319-8AE52BDADD5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8245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9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94961" y="6392520"/>
            <a:ext cx="4354076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34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34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34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34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171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34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28344" y="361287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12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</TotalTime>
  <Words>513</Words>
  <Application>Microsoft Office PowerPoint</Application>
  <PresentationFormat>全屏显示(4:3)</PresentationFormat>
  <Paragraphs>39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dcterms:created xsi:type="dcterms:W3CDTF">2018-01-10T02:20:48Z</dcterms:created>
  <dcterms:modified xsi:type="dcterms:W3CDTF">2018-03-02T09:04:49Z</dcterms:modified>
</cp:coreProperties>
</file>