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35"/>
  </p:notesMasterIdLst>
  <p:sldIdLst>
    <p:sldId id="256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9500"/>
    <a:srgbClr val="BC8F00"/>
    <a:srgbClr val="B48900"/>
    <a:srgbClr val="A47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87" autoAdjust="0"/>
    <p:restoredTop sz="91965" autoAdjust="0"/>
  </p:normalViewPr>
  <p:slideViewPr>
    <p:cSldViewPr snapToGrid="0">
      <p:cViewPr>
        <p:scale>
          <a:sx n="100" d="100"/>
          <a:sy n="100" d="100"/>
        </p:scale>
        <p:origin x="-55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E5E3A7E-F18F-4146-9365-59F5FC8795D1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7F4A5A8-4AAD-4DC5-921F-31CF01BD3F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4987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8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4A5A8-4AAD-4DC5-921F-31CF01BD3FE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417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ED0FE-BE5F-427F-B31B-A44EDA4AEAC2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924723-AA4B-4DD6-855E-BC9C2F56F0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83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2F601-2D0F-4E88-A7BA-B8524A646677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A7C7E-ED5F-47A0-801F-9BB8408F20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641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3FF08-1A83-4421-8C1E-876BB62B70D0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0DB938-F660-4F4D-85F5-EDFF0921B7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786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887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9674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140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4991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4773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668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696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547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EDC6D-0E30-4271-BF10-72B4359C1FE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CEB9F8-6A59-45EB-8789-3432EFA7788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3862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785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5026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612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C83A8-5250-46F3-A189-C56A13E489D1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BEE62-C39A-4F6B-A6FE-97924A719A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40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3B9CE-46AD-447F-A817-D9FA53A32189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02CC5B-418A-40E0-94BF-58B79CEE32B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79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4CACC-A5BF-47F4-A18D-6D84260E9EFD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D8726D-8DEF-40BD-972E-466B17F55B1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736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B13C3-4799-41BC-B56B-72F6422FAEDF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A9FB8-7084-4E32-9A53-6F69D0C410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233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51F1F-1882-448F-AF1B-CC11717B11E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AC255-CAB7-4147-9429-4902BD8255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473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44D86-6BD2-4409-AE2A-3FAD006AECEC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DF6C6-782A-4212-BD3D-06707EB6F87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977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15FA4-89E5-4C9F-8582-97672F28C855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473C1-502F-4F3A-9DAB-4D2ADE408CE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265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63BF249-7CC4-4480-A1BE-BA32E1860A5E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0BBF426-C41A-4CD8-AB3A-50F95402463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51158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3763" y="0"/>
            <a:ext cx="4816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495526" y="6031815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6938" y="0"/>
            <a:ext cx="4810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831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37594" y="225051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2530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513</Words>
  <Application>Microsoft Office PowerPoint</Application>
  <PresentationFormat>全屏显示(4:3)</PresentationFormat>
  <Paragraphs>39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2018-01-09T02:07:54Z</dcterms:created>
  <dcterms:modified xsi:type="dcterms:W3CDTF">2018-03-02T08:55:06Z</dcterms:modified>
</cp:coreProperties>
</file>