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6" r:id="rId2"/>
  </p:sldMasterIdLst>
  <p:notesMasterIdLst>
    <p:notesMasterId r:id="rId20"/>
  </p:notesMasterIdLst>
  <p:sldIdLst>
    <p:sldId id="256" r:id="rId3"/>
    <p:sldId id="257" r:id="rId4"/>
    <p:sldId id="259" r:id="rId5"/>
    <p:sldId id="260" r:id="rId6"/>
    <p:sldId id="261" r:id="rId7"/>
    <p:sldId id="263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4A663EF-CDE1-4C97-B5C1-EF1B44C40BEC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6C5B9AF-E815-40D9-BF99-72620BC18EB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864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B9AF-E815-40D9-BF99-72620BC18EBF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2072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FFD563-B9B2-4968-9689-F00F06EE91C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18345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DC92A9-DDA1-4AD0-8A9C-E329D57277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43789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71675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6"/>
            <a:ext cx="5800725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15DE19-3AD2-4A03-B318-5490756120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81894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614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00272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6472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341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6420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07119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6244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192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150B4C-1F48-4557-8C65-64C728C7D49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653972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7435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3511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988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0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83E6B0-BC08-44D2-A47B-F63EE2373C5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6729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F195B1-9A51-41D7-ABC4-FCB78079AC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9875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CD311D-F180-4C8C-993F-C6D0877DDAC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816864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847B2-CE36-4BB7-AECA-E31CDE7422F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03110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C5191B-770F-4E4A-BB15-19362A072A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502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379DB4-B70A-4788-9ACF-FFF50DD21A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22438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1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D24518-FBAA-4647-B17B-5284C3DEAAD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25477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6185"/>
            <a:ext cx="7886700" cy="1325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6684"/>
            <a:ext cx="7886700" cy="43497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9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618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fld id="{66D55D96-CF13-4240-BFCD-8E030F525E7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2pPr>
      <a:lvl3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3pPr>
      <a:lvl4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4pPr>
      <a:lvl5pPr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charset="-122"/>
        </a:defRPr>
      </a:lvl9pPr>
    </p:titleStyle>
    <p:bodyStyle>
      <a:lvl1pPr marL="171450" indent="-171450" algn="l" defTabSz="685800" rtl="0" fontAlgn="base">
        <a:lnSpc>
          <a:spcPct val="90000"/>
        </a:lnSpc>
        <a:spcBef>
          <a:spcPts val="750"/>
        </a:spcBef>
        <a:spcAft>
          <a:spcPct val="0"/>
        </a:spcAft>
        <a:buFont typeface="Arial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fontAlgn="base">
        <a:lnSpc>
          <a:spcPct val="90000"/>
        </a:lnSpc>
        <a:spcBef>
          <a:spcPts val="375"/>
        </a:spcBef>
        <a:spcAft>
          <a:spcPct val="0"/>
        </a:spcAft>
        <a:buFont typeface="Arial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88729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  <p:sldLayoutId id="2147483716" r:id="rId10"/>
    <p:sldLayoutId id="214748371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8" descr="BS-老鼠,小心！-封面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04333"/>
            <a:ext cx="9144000" cy="5072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2" y="6021288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6" descr="BS-老鼠,小心！-内文10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7" descr="BS-老鼠,小心！-内文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BS-老鼠,小心！-内文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6" descr="BS-老鼠,小心！-内文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6" descr="BS-老鼠,小心！-内文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6" descr="BS-老鼠,小心！-内文1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6" descr="BS-老鼠,小心！-内文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701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7" descr="BS-老鼠,小心！-内文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64118"/>
            <a:ext cx="9144000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BS-老鼠,小心！-内文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067944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Picture 6" descr="BS-老鼠,小心！-内文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6" descr="BS-老鼠,小心！-内文5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BS-老鼠,小心！-内文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BS-老鼠,小心！-内文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BS-老鼠,小心！-内文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6" descr="BS-老鼠,小心！-内文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9" y="764118"/>
            <a:ext cx="9140825" cy="5329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513</Words>
  <Application>Microsoft Office PowerPoint</Application>
  <PresentationFormat>全屏显示(4:3)</PresentationFormat>
  <Paragraphs>39</Paragraphs>
  <Slides>17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5" baseType="lpstr">
      <vt:lpstr>Arial</vt:lpstr>
      <vt:lpstr>宋体</vt:lpstr>
      <vt:lpstr>Calibri Light</vt:lpstr>
      <vt:lpstr>Calibri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26</cp:revision>
  <dcterms:created xsi:type="dcterms:W3CDTF">2012-04-19T05:12:34Z</dcterms:created>
  <dcterms:modified xsi:type="dcterms:W3CDTF">2018-03-02T08:45:04Z</dcterms:modified>
</cp:coreProperties>
</file>