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C0A5093-6CE7-4495-9DFD-A420CFE9F518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77BE5B4-E734-4D72-AB3C-482C329C111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753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E5B4-E734-4D72-AB3C-482C329C111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690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99EC8C-6760-4DDA-8032-DB386E2EB8F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63488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2763EA-636F-4BE3-903D-A3869033E38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12340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E65085-6C6F-4EA0-BDCA-1E5EE6E4280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537260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7351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44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6715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3102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35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9854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1614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320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B4088F-95B2-453E-B9B8-A4F75CA9AC1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097507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4700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3209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778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CC5FFE-C2EC-4940-9374-98E1F63950E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20308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775AED-3ABF-44FE-B96C-7E8828AF7B8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7314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0EBED7-9308-4555-B24D-51A7BAF3ED7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84953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D7A759-7CF8-45EC-BCCF-2D136DE7914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31971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ADB2DA-36FB-46AF-93B4-14D55ED8412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55442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B106CD-DBC5-4BB4-9C29-9B368A6B975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37247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8592A2-88FF-44BB-90B7-F13C20C165B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71543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FC41821D-3EC1-4A6A-8A93-1D1B749A720F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3464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1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9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img0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050" y="0"/>
            <a:ext cx="5070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716751" y="5877272"/>
            <a:ext cx="5739071" cy="50174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600" b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b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600" b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600" b="1" kern="0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0100" y="26988"/>
            <a:ext cx="4878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img0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8538" y="0"/>
            <a:ext cx="48783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img0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25" y="44450"/>
            <a:ext cx="4876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img0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8663" y="0"/>
            <a:ext cx="48783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img0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4075" y="0"/>
            <a:ext cx="4878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0100" y="0"/>
            <a:ext cx="4878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 descr="img0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5638" y="0"/>
            <a:ext cx="48783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1748" name="Picture 4" descr="img0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4075" y="-25400"/>
            <a:ext cx="487838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2772" name="Picture 4" descr="img0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513" y="0"/>
            <a:ext cx="48783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3796" name="Picture 4" descr="img0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0100" y="0"/>
            <a:ext cx="4878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img0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4075" y="0"/>
            <a:ext cx="4878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513" y="0"/>
            <a:ext cx="48783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5844" name="Picture 4" descr="img0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513" y="26988"/>
            <a:ext cx="48783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6868" name="Picture 4" descr="img0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8538" y="0"/>
            <a:ext cx="48783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7892" name="Picture 4" descr="img0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513" y="26988"/>
            <a:ext cx="48783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8916" name="Picture 4" descr="img0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4075" y="0"/>
            <a:ext cx="4878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25" y="1588"/>
            <a:ext cx="48768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0964" name="Picture 4" descr="img0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4075" y="0"/>
            <a:ext cx="4878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1988" name="Picture 4" descr="img0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513" y="0"/>
            <a:ext cx="48783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3012" name="Picture 4" descr="img02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0100" y="0"/>
            <a:ext cx="4878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362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img0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513" y="26988"/>
            <a:ext cx="48783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img00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4075" y="0"/>
            <a:ext cx="4878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4075" y="0"/>
            <a:ext cx="4878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img0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513" y="0"/>
            <a:ext cx="48783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img0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4075" y="26988"/>
            <a:ext cx="4878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img0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050" y="0"/>
            <a:ext cx="4878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img0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4075" y="0"/>
            <a:ext cx="4878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157255210</TotalTime>
  <Pages>0</Pages>
  <Words>368</Words>
  <Characters>0</Characters>
  <Application>Microsoft Office PowerPoint</Application>
  <DocSecurity>0</DocSecurity>
  <PresentationFormat>全屏显示(4:3)</PresentationFormat>
  <Lines>0</Lines>
  <Paragraphs>28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cp:lastPrinted>1899-12-30T00:00:00Z</cp:lastPrinted>
  <dcterms:created xsi:type="dcterms:W3CDTF">2010-12-09T22:03:22Z</dcterms:created>
  <dcterms:modified xsi:type="dcterms:W3CDTF">2018-03-02T08:32:38Z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