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33"/>
  </p:notesMasterIdLst>
  <p:sldIdLst>
    <p:sldId id="256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48" autoAdjust="0"/>
    <p:restoredTop sz="94438" autoAdjust="0"/>
  </p:normalViewPr>
  <p:slideViewPr>
    <p:cSldViewPr snapToGrid="0">
      <p:cViewPr>
        <p:scale>
          <a:sx n="100" d="100"/>
          <a:sy n="100" d="100"/>
        </p:scale>
        <p:origin x="-552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149F492-FCC7-4D08-B2BA-83B69BBA2E2F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20572F6-3E04-488E-90B1-8D149167E1C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4283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7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572F6-3E04-488E-90B1-8D149167E1C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002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572F6-3E04-488E-90B1-8D149167E1C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915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E1B6E-95A0-4035-BBDE-1F0F96C1002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24FE8-D52E-4615-8584-5595C2D1FB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151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25808-8DBC-4D34-BA3D-75DDA3CF1ABD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1C5E9-E99A-430A-96A0-2A11BC58CEA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600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CFBF3C-203D-457B-B7B4-B33D09889609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C259A-CA03-4890-9A2A-B21EABC652D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04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856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5150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149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953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1815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774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9371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25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1EADC-3EC6-4EC6-93AB-1DFD71228199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2F293-17C5-4276-A664-ACC967D3B3A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4745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614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347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071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9081A-F379-41DF-AD3C-27FD1D611371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5431D7-47EC-4B4F-986E-0290F280AE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108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6E892-93CA-4C15-927D-4323067D7D93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D079F-8A87-41F2-834C-4530C51DF26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986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DE482-2E32-48D1-BD0A-C8D6370E5972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EDB5DE-4D74-4E55-96E3-27BA3F977AA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555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DE6FB-C447-4994-8DAA-3B9EFF2B8FBD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0CF8E4-07AE-4016-9B8D-D1CB0B09CE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091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AF95A-29E7-43E8-B561-C06646D128EB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7C8CF6-7EFD-46B5-8BEA-24BD2B7688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895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D72D4-D142-42AA-8435-EF8931425C98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DD26E7-B49F-41F7-A3CB-CDB5012FB1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688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C0947-C6B3-4028-A209-1CF3A313C84B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13937-1F2D-48A4-B10A-FA4E7ADF6B5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790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20130AA-15AC-4BF0-B2CD-658AB9CDB45E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B47777B-E1C1-4959-B898-A3D5D5C22CD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48188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6300" y="0"/>
            <a:ext cx="4851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3" y="6001995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5150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75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5150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751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7888" y="0"/>
            <a:ext cx="4848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415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04497" y="307947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4578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87575" y="0"/>
            <a:ext cx="47688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514</Words>
  <Application>Microsoft Office PowerPoint</Application>
  <PresentationFormat>全屏显示(4:3)</PresentationFormat>
  <Paragraphs>40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2018-01-05T17:35:48Z</dcterms:created>
  <dcterms:modified xsi:type="dcterms:W3CDTF">2018-03-02T08:24:08Z</dcterms:modified>
</cp:coreProperties>
</file>