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39"/>
  </p:notesMasterIdLst>
  <p:sldIdLst>
    <p:sldId id="256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D88130D-E064-4CB9-AE10-A47EA68FDD6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1AD4806-3A9A-4B4E-B1BA-BFB7500D6B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156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4806-3A9A-4B4E-B1BA-BFB7500D6BE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072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92F6F0-1F0F-4F1F-8627-0130540062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7016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2B0541-20D8-4BD5-BA58-779BD57C62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567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54F6F5-FDDE-4261-949D-35A691EDB2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481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56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49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42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31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537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422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55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14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DEDCE-75B8-4E4D-86EC-66A38FE383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0678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512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697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764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D63C55-7A6D-4F9D-88E9-1BECAA8F848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584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8E9EF9-D503-48E9-8AAD-FA3DDE5BAD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374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BF75EF-A8E8-4896-9AB6-A970953D83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1350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B8FC89-CA8E-4580-8CED-0C76DC9735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849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F1EA4A-B13A-48F3-AFEC-1ACC3F6FBD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646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A0154-C085-43D0-81D0-0715CEB536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4172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E53F5F-CF85-4C11-9A97-25D878668C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98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5648155-9677-459E-8E9E-E63A946562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9517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69790" y="5791200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47688"/>
            <a:ext cx="9220200" cy="748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84175"/>
            <a:ext cx="9220200" cy="730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12750"/>
            <a:ext cx="9220200" cy="734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73088"/>
            <a:ext cx="9296400" cy="750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00063"/>
            <a:ext cx="9296400" cy="743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30225"/>
            <a:ext cx="9220200" cy="746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52425"/>
            <a:ext cx="9220200" cy="734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09600"/>
            <a:ext cx="9296400" cy="754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00063"/>
            <a:ext cx="9296400" cy="748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406400"/>
            <a:ext cx="9372600" cy="752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09600"/>
            <a:ext cx="9296400" cy="754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39738"/>
            <a:ext cx="9220200" cy="737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82625"/>
            <a:ext cx="9296400" cy="761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35000"/>
            <a:ext cx="9372600" cy="756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09600"/>
            <a:ext cx="9296400" cy="754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01650"/>
            <a:ext cx="9296400" cy="743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38175"/>
            <a:ext cx="9296400" cy="757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412750"/>
            <a:ext cx="9372600" cy="74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530225"/>
            <a:ext cx="9372600" cy="758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46100"/>
            <a:ext cx="9296400" cy="748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503238"/>
            <a:ext cx="9372600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600" y="-485775"/>
            <a:ext cx="9372600" cy="754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2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636588"/>
            <a:ext cx="9296400" cy="757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2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19113"/>
            <a:ext cx="9296400" cy="745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2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92138"/>
            <a:ext cx="9296400" cy="752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2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469900"/>
            <a:ext cx="9372600" cy="74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2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96875"/>
            <a:ext cx="9144000" cy="733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2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492125"/>
            <a:ext cx="9296400" cy="742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0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8800" y="3581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1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30225"/>
            <a:ext cx="9220200" cy="746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57213"/>
            <a:ext cx="9144000" cy="749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457200"/>
            <a:ext cx="9296400" cy="740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1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38150"/>
            <a:ext cx="9144000" cy="735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1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01650"/>
            <a:ext cx="9296400" cy="743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546100"/>
            <a:ext cx="9296400" cy="748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513</Words>
  <Application>Microsoft Office PowerPoint</Application>
  <PresentationFormat>全屏显示(4:3)</PresentationFormat>
  <Paragraphs>39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13</cp:revision>
  <cp:lastPrinted>1601-01-01T00:00:00Z</cp:lastPrinted>
  <dcterms:created xsi:type="dcterms:W3CDTF">1601-01-01T00:00:00Z</dcterms:created>
  <dcterms:modified xsi:type="dcterms:W3CDTF">2018-03-02T08:13:04Z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