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8"/>
  </p:notesMasterIdLst>
  <p:sldIdLst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7A647F-5B2E-44C5-84CD-039388FA0E7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646D8B0-F1B7-429A-A38F-55F55CB7E6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31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6D8B0-F1B7-429A-A38F-55F55CB7E6D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74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7747-9A84-451B-B34C-DF65795D030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B4364-DBFA-463B-BB87-C84A1A9675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2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F847-D2E2-4C2C-B479-92054AD0EC8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A0862-E0F8-469F-98FD-8352A659B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3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06233-FBC9-4A4D-A989-903557577B0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8BB7D-62DD-4E1F-9D89-DB44732AD2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25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21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42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1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350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89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91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54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82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F8B03-F066-4023-B129-7FFFCB607AF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1AAEC-0549-4786-8E74-E7AD368677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21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4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3599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049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469BC-DADD-44C9-86B2-6630B5CBA5F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A33A1-F0B3-425C-8F6E-F060F5B31D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9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0AC05-F51B-4959-B160-E89C2DE2606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8AE40-2787-4905-A730-B3B11AD72D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7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A7F8E-65D5-4C1E-9A90-860D0B5D846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25202-412B-4111-8BC6-9E8197E613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38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DF878-85F5-45CF-B3E9-6B9D2F9BF99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FC70E-5CAE-4D9C-9260-9569048873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308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25756-3005-4478-A3E9-E0D1183DC17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47A25-ED30-436C-BF3E-5FD7973F64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31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832C7-A3BE-4D3E-9BAC-8381D4D6F50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01FA3-28D3-4B31-80C2-CCD6E830F6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99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37AB1-74BE-4FD2-AFD5-89329673369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1C339-47B5-434D-A815-4BFBDB770C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54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FE49C4-1098-4949-A959-2F471382409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F002533-130F-460F-8550-284243F883E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7395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公园里的声音封面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1013" y="0"/>
            <a:ext cx="5640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167" y="623731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公园里的声音内文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公园里的声音内文1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公园里的声音内文1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公园里的声音内文1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公园里的声音内文1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公园里的声音内文1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公园里的声音内文1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公园里的声音内文1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公园里的声音内文1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公园里的声音内文1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公园里的声音内文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公园里的声音内文1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公园里的声音内文2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公园里的声音内文2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公园里的声音内文2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公园里的声音内文2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 descr="公园里的声音内文2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 descr="公园里的声音内文2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公园里的声音内文2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 descr="公园里的声音内文2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公园里的声音内文2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公园里的声音内文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 descr="公园里的声音内文2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 descr="公园里的声音内文3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 descr="公园里的声音内文3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 descr="公园里的声音内文3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1" descr="公园里的声音封底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5616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80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5896" y="27809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8434" name="图片 1" descr="公园里的声音内文3.jpg"/>
          <p:cNvPicPr>
            <a:picLocks noGrp="1" noChangeAspect="1"/>
          </p:cNvPicPr>
          <p:nvPr isPhoto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公园里的声音内文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公园里的声音内文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公园里的声音内文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公园里的声音内文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公园里的声音内文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225" y="0"/>
            <a:ext cx="5795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513</Words>
  <Application>Microsoft Office PowerPoint</Application>
  <PresentationFormat>全屏显示(4:3)</PresentationFormat>
  <Paragraphs>39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2012-09-20T08:06:02Z</dcterms:created>
  <dcterms:modified xsi:type="dcterms:W3CDTF">2018-03-02T08:03:47Z</dcterms:modified>
</cp:coreProperties>
</file>