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7" r:id="rId2"/>
  </p:sldMasterIdLst>
  <p:notesMasterIdLst>
    <p:notesMasterId r:id="rId22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3A3E5EB-68DA-48CF-A89E-B4D0E72E3D85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BEADF05-02E5-4FD5-9478-2DA9C804A8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2024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EADF05-02E5-4FD5-9478-2DA9C804A8C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520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C47D2-6DCB-4DC9-8D71-5926F585E557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B920F6-1DD9-4BAB-81E9-3BD46FC458D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309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28DF9-8A60-47C3-8129-79DA388A34CA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4E0BE-DACD-4F80-B8D8-BC4CC08DA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961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75AE2-C262-44A1-AD2F-D9DD88DCA1D4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96E87-4EAE-47F1-84C1-1452E237FE4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3704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831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3154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5056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1666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4781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7429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2993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296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127E3-1A35-4AB9-A987-EEAAF3B7FDDB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7BBB24-93D4-4199-88D3-694C7F03170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834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026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7003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644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37B83-1D3E-4FEA-8856-C0A2BC7D108D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5906E1-0829-4B38-8F49-2BD5DF6CCEF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20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29D21-2DC8-4697-9DCB-14F8C9593DBE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66B58D-8BFA-4AEA-AB48-A32333D623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578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B0B663-95A1-4EF7-9A36-C4C42E6F1AE1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3526F2-0E21-436B-8A5D-91B2A358B00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14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61A4BA-F634-4879-BB2B-9F933B79981D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2A5F5D-07A9-4D90-85E7-C1458488D6D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464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FAEAE7-709E-4692-A525-E6221896E2E1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691916-1903-49AD-BDA5-E5DE5377048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081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9517A-96CA-4BC5-B4B0-26710BD7FE57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2A2A5-7FA3-41EA-857E-E71409B0D4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718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44C6A-866F-43F4-8048-929611E8FB8F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2349AA-3ACF-4BD1-9C93-FA35E13113F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609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D3E8919-A249-4EDA-A623-1B12BD27EC91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8203AB14-C89C-47D0-96A6-6C5895FDA6D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76543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1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9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滴水兽的夜晚封面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4063" y="0"/>
            <a:ext cx="50942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422371" y="5877272"/>
            <a:ext cx="4354076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 descr="滴水兽的夜晚内文9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4950"/>
            <a:ext cx="9144000" cy="638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 descr="滴水兽的夜晚内文10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4950"/>
            <a:ext cx="9144000" cy="638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 descr="滴水兽的夜晚内文11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4950"/>
            <a:ext cx="9144000" cy="638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 descr="滴水兽的夜晚内文12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4950"/>
            <a:ext cx="9144000" cy="638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 descr="滴水兽的夜晚内文13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4950"/>
            <a:ext cx="9144000" cy="638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 descr="滴水兽的夜晚内文14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4950"/>
            <a:ext cx="9144000" cy="638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 descr="滴水兽的夜晚内文15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4950"/>
            <a:ext cx="9144000" cy="638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 descr="滴水兽的夜晚内文16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4950"/>
            <a:ext cx="9144000" cy="638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 descr="滴水兽的夜晚内文17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9313" y="0"/>
            <a:ext cx="49053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1503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 descr="滴水兽的夜晚内文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19313" y="0"/>
            <a:ext cx="49053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 descr="滴水兽的夜晚内文2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4950"/>
            <a:ext cx="9144000" cy="638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83768" y="263691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pic>
        <p:nvPicPr>
          <p:cNvPr id="18434" name="图片 1" descr="滴水兽的夜晚内文3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4950"/>
            <a:ext cx="9144000" cy="638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 descr="滴水兽的夜晚内文4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4950"/>
            <a:ext cx="9144000" cy="638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 descr="滴水兽的夜晚内文5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4950"/>
            <a:ext cx="9144000" cy="638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 descr="滴水兽的夜晚内文6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4950"/>
            <a:ext cx="9144000" cy="638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 descr="滴水兽的夜晚内文7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4950"/>
            <a:ext cx="9144000" cy="638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滴水兽的夜晚内文8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4950"/>
            <a:ext cx="9144000" cy="638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513</Words>
  <Application>Microsoft Office PowerPoint</Application>
  <PresentationFormat>全屏显示(4:3)</PresentationFormat>
  <Paragraphs>39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dcterms:created xsi:type="dcterms:W3CDTF">2013-06-19T06:08:01Z</dcterms:created>
  <dcterms:modified xsi:type="dcterms:W3CDTF">2018-03-02T07:50:42Z</dcterms:modified>
</cp:coreProperties>
</file>