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9AB947-4978-4B5C-933F-F715D83FDC6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0A62FDA-3EB8-4FC7-8E64-FEE2C0CA6F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624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62FDA-3EB8-4FC7-8E64-FEE2C0CA6F6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37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473CE8-9823-41A6-A230-C3BFC492BE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500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4272B6-FE00-41AE-B267-28C9E0A1A0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607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6AA32-13F9-4052-9933-0AC46EFDA0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2111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25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216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12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39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28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4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736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4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6D145C-798B-4ABA-8096-70A209459B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74796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49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31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5C8C3-6139-4646-A64E-9F191C3B47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3398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DDD350-2E42-41C4-B9C0-F98BA99A53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0221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CEBADD-A217-4AA3-82B0-FB05933050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3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A5361-6DFC-46AC-9EF5-D7F392A794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4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4B485B-1C7D-4720-BB87-D8FD946C57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09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5AFD2A-6359-4967-9AA4-FF001DCC0F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3855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53455C-486A-4D7B-A85D-DA763EB97F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750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A5B504A-047B-4D72-9E0C-58A1536958A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796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小凯的家不一样了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250" y="0"/>
            <a:ext cx="5397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95750" y="5805263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200" y="-11113"/>
            <a:ext cx="56896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fm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417"/>
          <a:stretch>
            <a:fillRect/>
          </a:stretch>
        </p:blipFill>
        <p:spPr bwMode="auto">
          <a:xfrm>
            <a:off x="1763713" y="0"/>
            <a:ext cx="5616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33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725" y="0"/>
            <a:ext cx="5670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72200" y="46531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513</Words>
  <Application>Microsoft Office PowerPoint</Application>
  <PresentationFormat>全屏显示(4:3)</PresentationFormat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2008-12-16T07:35:25Z</dcterms:created>
  <dcterms:modified xsi:type="dcterms:W3CDTF">2018-03-02T07:40:41Z</dcterms:modified>
</cp:coreProperties>
</file>