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7" r:id="rId2"/>
  </p:sldMasterIdLst>
  <p:notesMasterIdLst>
    <p:notesMasterId r:id="rId20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34DF44B-8ADE-4394-A5A5-1150E19711DE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1E455758-F9EC-45EB-923C-E3CF66AD403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6057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5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455758-F9EC-45EB-923C-E3CF66AD4034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4855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B6BAFD-7F99-4782-957E-F080D8EF853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260013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31710FD-714E-44BF-98D0-25352039DC8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86238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2CD682-43DA-48AD-B885-3CBE959CCC1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652623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71176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11421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1401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9911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08361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3996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93742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38675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0C2EBE-B952-4EC0-A238-122CD788B61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595945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98530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39993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22671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8B83483-F30A-41DE-A387-BFE7B244D0B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532364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5459087-50CD-43B6-8F0E-C91AB3C9428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25727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8AB191-8180-44E1-9AFE-E8183435374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222085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F440A25-88A7-4195-B392-EB0C483FC94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475636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CC110A-8B51-4985-A0AE-0649191166F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01323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3D92B4-5826-44EC-80E0-298A5C709AB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06660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346910-B30A-44FD-9EFA-87E1C1BE191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864749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F81DA5F8-A94B-4964-B20D-10DC5897B8A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53140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9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7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封面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7704" y="0"/>
            <a:ext cx="532859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410191" y="6303563"/>
            <a:ext cx="4354077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75" y="369888"/>
            <a:ext cx="9112250" cy="611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1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75" y="369888"/>
            <a:ext cx="9112250" cy="611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1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75" y="369888"/>
            <a:ext cx="9112250" cy="611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1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75" y="369888"/>
            <a:ext cx="9112250" cy="611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1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75" y="369888"/>
            <a:ext cx="9112250" cy="611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1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75" y="369888"/>
            <a:ext cx="9112250" cy="611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75" y="369888"/>
            <a:ext cx="9112250" cy="611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3468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75" y="369888"/>
            <a:ext cx="9112250" cy="611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1519" y="204125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17410" name="Picture 4" descr="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75" y="369888"/>
            <a:ext cx="9112250" cy="611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75" y="369888"/>
            <a:ext cx="9112250" cy="611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75" y="369888"/>
            <a:ext cx="9112250" cy="611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1519" y="204125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20482" name="Picture 4" descr="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75" y="369888"/>
            <a:ext cx="9112250" cy="611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75" y="369888"/>
            <a:ext cx="9112250" cy="611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75" y="369888"/>
            <a:ext cx="9112250" cy="611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75" y="369888"/>
            <a:ext cx="9112250" cy="611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658</Words>
  <Application>Microsoft Office PowerPoint</Application>
  <PresentationFormat>全屏显示(4:3)</PresentationFormat>
  <Paragraphs>50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5</cp:revision>
  <dcterms:created xsi:type="dcterms:W3CDTF">2009-02-10T05:28:18Z</dcterms:created>
  <dcterms:modified xsi:type="dcterms:W3CDTF">2018-03-02T07:21:35Z</dcterms:modified>
</cp:coreProperties>
</file>