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6" r:id="rId2"/>
  </p:sldMasterIdLst>
  <p:notesMasterIdLst>
    <p:notesMasterId r:id="rId24"/>
  </p:notes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7" r:id="rId22"/>
    <p:sldId id="278" r:id="rId23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EE8F5AC-A7EF-47B1-9F47-ED785CA3CB22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D97131C-3B09-402B-80BB-B895C06BB7D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6842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3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97131C-3B09-402B-80BB-B895C06BB7DA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5083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77408B-2F83-4E86-AB4C-48F6CDAE103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2050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8F3385-AAF0-4E7F-9664-1858D9A9D92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16135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6"/>
            <a:ext cx="1971675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25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F8EFF6-702F-4EE6-ADE6-4646095590E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428314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67960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20652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8345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12040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12319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5392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10699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617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5390F5-D702-4CE7-9E1F-94A861ABBF0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582239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16479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4531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376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4E85CE-E175-43EB-8909-62189EB04BD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81432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F14ED3-331E-4B82-9102-ACD724686DF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7276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C76F7D-B35E-456D-B0CB-1B4526F63B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203503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8D112C-0C44-4BBB-8202-BD48D64791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819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7D8440-9FFB-4572-9184-60449249A6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746624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CEA251-ED2B-4F1C-ACB3-519D2FE20DF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1083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1CB56D-8E2C-40B8-9608-E83A196B318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0522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6185"/>
            <a:ext cx="7886700" cy="132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6684"/>
            <a:ext cx="7886700" cy="4349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618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98989"/>
                </a:solidFill>
              </a:defRPr>
            </a:lvl1pPr>
          </a:lstStyle>
          <a:p>
            <a:fld id="{BC6BABA1-25C2-4444-B514-B95991F9BDF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87198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3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1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小树林封面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" y="260648"/>
            <a:ext cx="9140825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980570" y="6132662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1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296334"/>
            <a:ext cx="9140825" cy="6265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1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296334"/>
            <a:ext cx="9140825" cy="6265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1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296334"/>
            <a:ext cx="9140825" cy="6265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296334"/>
            <a:ext cx="9140825" cy="6265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1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296334"/>
            <a:ext cx="9140825" cy="6265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1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296334"/>
            <a:ext cx="9140825" cy="6265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1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296334"/>
            <a:ext cx="9140825" cy="6265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 descr="1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296334"/>
            <a:ext cx="9140825" cy="6265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 descr="1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296334"/>
            <a:ext cx="9140825" cy="6265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4" descr="1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296334"/>
            <a:ext cx="9140825" cy="6265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296334"/>
            <a:ext cx="9140825" cy="6265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4" descr="2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296334"/>
            <a:ext cx="9140825" cy="6265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0070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296334"/>
            <a:ext cx="9140825" cy="6265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296334"/>
            <a:ext cx="9140825" cy="6265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296334"/>
            <a:ext cx="9140825" cy="6265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1519" y="204125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21506" name="Picture 4" descr="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296334"/>
            <a:ext cx="9140825" cy="6265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296334"/>
            <a:ext cx="9140825" cy="6265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296334"/>
            <a:ext cx="9140825" cy="6265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296334"/>
            <a:ext cx="9140825" cy="6265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</TotalTime>
  <Words>513</Words>
  <Application>Microsoft Office PowerPoint</Application>
  <PresentationFormat>全屏显示(4:3)</PresentationFormat>
  <Paragraphs>39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Arial</vt:lpstr>
      <vt:lpstr>宋体</vt:lpstr>
      <vt:lpstr>Calibri Light</vt:lpstr>
      <vt:lpstr>Calibri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26</cp:revision>
  <dcterms:created xsi:type="dcterms:W3CDTF">2010-06-11T01:50:49Z</dcterms:created>
  <dcterms:modified xsi:type="dcterms:W3CDTF">2018-03-02T07:12:23Z</dcterms:modified>
</cp:coreProperties>
</file>